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20"/>
  </p:notesMasterIdLst>
  <p:sldIdLst>
    <p:sldId id="256" r:id="rId2"/>
    <p:sldId id="261" r:id="rId3"/>
    <p:sldId id="262" r:id="rId4"/>
    <p:sldId id="263" r:id="rId5"/>
    <p:sldId id="284" r:id="rId6"/>
    <p:sldId id="292" r:id="rId7"/>
    <p:sldId id="294" r:id="rId8"/>
    <p:sldId id="293" r:id="rId9"/>
    <p:sldId id="295" r:id="rId10"/>
    <p:sldId id="296" r:id="rId11"/>
    <p:sldId id="288" r:id="rId12"/>
    <p:sldId id="264" r:id="rId13"/>
    <p:sldId id="265" r:id="rId14"/>
    <p:sldId id="266" r:id="rId15"/>
    <p:sldId id="290" r:id="rId16"/>
    <p:sldId id="291" r:id="rId17"/>
    <p:sldId id="267" r:id="rId18"/>
    <p:sldId id="260" r:id="rId19"/>
  </p:sldIdLst>
  <p:sldSz cx="9144000" cy="5143500" type="screen16x9"/>
  <p:notesSz cx="6858000" cy="9144000"/>
  <p:embeddedFontLst>
    <p:embeddedFont>
      <p:font typeface="Cambria Math" panose="02040503050406030204" pitchFamily="18" charset="0"/>
      <p:regular r:id="rId21"/>
    </p:embeddedFont>
    <p:embeddedFont>
      <p:font typeface="Lato" panose="020F0502020204030203" pitchFamily="34" charset="0"/>
      <p:regular r:id="rId22"/>
      <p:bold r:id="rId23"/>
      <p:italic r:id="rId24"/>
      <p:boldItalic r:id="rId25"/>
    </p:embeddedFont>
    <p:embeddedFont>
      <p:font typeface="Proxima Nova" panose="020B0604020202020204" charset="0"/>
      <p:regular r:id="rId26"/>
      <p:bold r:id="rId27"/>
      <p:italic r:id="rId28"/>
      <p:boldItalic r:id="rId29"/>
    </p:embeddedFont>
    <p:embeddedFont>
      <p:font typeface="Quattrocento Sans" panose="020B0502050000020003"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Akmal Farouqi" userId="e4f78791bd2de569" providerId="LiveId" clId="{320FA506-F80C-49C3-8F7B-E4CB58B1335F}"/>
    <pc:docChg chg="custSel modSld">
      <pc:chgData name="Muhammad Akmal Farouqi" userId="e4f78791bd2de569" providerId="LiveId" clId="{320FA506-F80C-49C3-8F7B-E4CB58B1335F}" dt="2025-06-09T06:48:02.469" v="47" actId="478"/>
      <pc:docMkLst>
        <pc:docMk/>
      </pc:docMkLst>
      <pc:sldChg chg="addSp delSp modSp mod">
        <pc:chgData name="Muhammad Akmal Farouqi" userId="e4f78791bd2de569" providerId="LiveId" clId="{320FA506-F80C-49C3-8F7B-E4CB58B1335F}" dt="2025-06-09T06:48:02.469" v="47" actId="478"/>
        <pc:sldMkLst>
          <pc:docMk/>
          <pc:sldMk cId="0" sldId="256"/>
        </pc:sldMkLst>
        <pc:spChg chg="add mod">
          <ac:chgData name="Muhammad Akmal Farouqi" userId="e4f78791bd2de569" providerId="LiveId" clId="{320FA506-F80C-49C3-8F7B-E4CB58B1335F}" dt="2025-06-09T06:48:02.469" v="47" actId="478"/>
          <ac:spMkLst>
            <pc:docMk/>
            <pc:sldMk cId="0" sldId="256"/>
            <ac:spMk id="3" creationId="{C81C5BDE-372C-E3EC-4D6E-26D5FE2401DC}"/>
          </ac:spMkLst>
        </pc:spChg>
        <pc:spChg chg="mod">
          <ac:chgData name="Muhammad Akmal Farouqi" userId="e4f78791bd2de569" providerId="LiveId" clId="{320FA506-F80C-49C3-8F7B-E4CB58B1335F}" dt="2025-06-09T06:47:57.187" v="46" actId="20577"/>
          <ac:spMkLst>
            <pc:docMk/>
            <pc:sldMk cId="0" sldId="256"/>
            <ac:spMk id="108" creationId="{00000000-0000-0000-0000-000000000000}"/>
          </ac:spMkLst>
        </pc:spChg>
        <pc:spChg chg="del">
          <ac:chgData name="Muhammad Akmal Farouqi" userId="e4f78791bd2de569" providerId="LiveId" clId="{320FA506-F80C-49C3-8F7B-E4CB58B1335F}" dt="2025-06-09T06:48:02.469" v="47" actId="478"/>
          <ac:spMkLst>
            <pc:docMk/>
            <pc:sldMk cId="0" sldId="256"/>
            <ac:spMk id="111" creationId="{00000000-0000-0000-0000-000000000000}"/>
          </ac:spMkLst>
        </pc:spChg>
      </pc:sldChg>
    </pc:docChg>
  </pc:docChgLst>
  <pc:docChgLst>
    <pc:chgData name="Muhammad Akmal Farouqi" userId="e4f78791bd2de569" providerId="LiveId" clId="{F76C613D-0379-4A81-8506-DDF61B4CD46D}"/>
    <pc:docChg chg="undo redo custSel addSld delSld modSld sldOrd">
      <pc:chgData name="Muhammad Akmal Farouqi" userId="e4f78791bd2de569" providerId="LiveId" clId="{F76C613D-0379-4A81-8506-DDF61B4CD46D}" dt="2025-03-27T07:29:13.784" v="2818" actId="313"/>
      <pc:docMkLst>
        <pc:docMk/>
      </pc:docMkLst>
      <pc:sldChg chg="modSp mod">
        <pc:chgData name="Muhammad Akmal Farouqi" userId="e4f78791bd2de569" providerId="LiveId" clId="{F76C613D-0379-4A81-8506-DDF61B4CD46D}" dt="2025-03-16T15:06:30.714" v="5" actId="20577"/>
        <pc:sldMkLst>
          <pc:docMk/>
          <pc:sldMk cId="0" sldId="256"/>
        </pc:sldMkLst>
        <pc:spChg chg="mod">
          <ac:chgData name="Muhammad Akmal Farouqi" userId="e4f78791bd2de569" providerId="LiveId" clId="{F76C613D-0379-4A81-8506-DDF61B4CD46D}" dt="2025-03-16T15:06:30.714" v="5" actId="20577"/>
          <ac:spMkLst>
            <pc:docMk/>
            <pc:sldMk cId="0" sldId="256"/>
            <ac:spMk id="109" creationId="{00000000-0000-0000-0000-000000000000}"/>
          </ac:spMkLst>
        </pc:spChg>
      </pc:sldChg>
      <pc:sldChg chg="modSp">
        <pc:chgData name="Muhammad Akmal Farouqi" userId="e4f78791bd2de569" providerId="LiveId" clId="{F76C613D-0379-4A81-8506-DDF61B4CD46D}" dt="2025-03-16T16:02:19.394" v="76" actId="1076"/>
        <pc:sldMkLst>
          <pc:docMk/>
          <pc:sldMk cId="2331083845" sldId="261"/>
        </pc:sldMkLst>
        <pc:picChg chg="mod">
          <ac:chgData name="Muhammad Akmal Farouqi" userId="e4f78791bd2de569" providerId="LiveId" clId="{F76C613D-0379-4A81-8506-DDF61B4CD46D}" dt="2025-03-16T16:02:19.394" v="76" actId="1076"/>
          <ac:picMkLst>
            <pc:docMk/>
            <pc:sldMk cId="2331083845" sldId="261"/>
            <ac:picMk id="1026" creationId="{9679D128-58AB-8AF7-7564-61C553A6FDCC}"/>
          </ac:picMkLst>
        </pc:picChg>
      </pc:sldChg>
      <pc:sldChg chg="modSp mod">
        <pc:chgData name="Muhammad Akmal Farouqi" userId="e4f78791bd2de569" providerId="LiveId" clId="{F76C613D-0379-4A81-8506-DDF61B4CD46D}" dt="2025-03-16T16:02:29.491" v="79" actId="20577"/>
        <pc:sldMkLst>
          <pc:docMk/>
          <pc:sldMk cId="2318058263" sldId="262"/>
        </pc:sldMkLst>
        <pc:spChg chg="mod">
          <ac:chgData name="Muhammad Akmal Farouqi" userId="e4f78791bd2de569" providerId="LiveId" clId="{F76C613D-0379-4A81-8506-DDF61B4CD46D}" dt="2025-03-16T16:02:29.491" v="79" actId="20577"/>
          <ac:spMkLst>
            <pc:docMk/>
            <pc:sldMk cId="2318058263" sldId="262"/>
            <ac:spMk id="3" creationId="{4E448A52-3DE4-B70C-1B59-376193AFFA56}"/>
          </ac:spMkLst>
        </pc:spChg>
      </pc:sldChg>
      <pc:sldChg chg="modSp mod">
        <pc:chgData name="Muhammad Akmal Farouqi" userId="e4f78791bd2de569" providerId="LiveId" clId="{F76C613D-0379-4A81-8506-DDF61B4CD46D}" dt="2025-03-16T17:24:59.427" v="83" actId="20577"/>
        <pc:sldMkLst>
          <pc:docMk/>
          <pc:sldMk cId="4200531986" sldId="263"/>
        </pc:sldMkLst>
        <pc:spChg chg="mod">
          <ac:chgData name="Muhammad Akmal Farouqi" userId="e4f78791bd2de569" providerId="LiveId" clId="{F76C613D-0379-4A81-8506-DDF61B4CD46D}" dt="2025-03-16T17:24:59.427" v="83" actId="20577"/>
          <ac:spMkLst>
            <pc:docMk/>
            <pc:sldMk cId="4200531986" sldId="263"/>
            <ac:spMk id="4" creationId="{0E13F134-A40A-6431-668E-6E16BC2CB9B3}"/>
          </ac:spMkLst>
        </pc:spChg>
      </pc:sldChg>
      <pc:sldChg chg="modSp mod">
        <pc:chgData name="Muhammad Akmal Farouqi" userId="e4f78791bd2de569" providerId="LiveId" clId="{F76C613D-0379-4A81-8506-DDF61B4CD46D}" dt="2025-03-16T18:40:50.766" v="525" actId="20577"/>
        <pc:sldMkLst>
          <pc:docMk/>
          <pc:sldMk cId="1918724219" sldId="265"/>
        </pc:sldMkLst>
        <pc:spChg chg="mod">
          <ac:chgData name="Muhammad Akmal Farouqi" userId="e4f78791bd2de569" providerId="LiveId" clId="{F76C613D-0379-4A81-8506-DDF61B4CD46D}" dt="2025-03-16T18:40:50.766" v="525" actId="20577"/>
          <ac:spMkLst>
            <pc:docMk/>
            <pc:sldMk cId="1918724219" sldId="265"/>
            <ac:spMk id="6" creationId="{3919CA3E-72B6-FA44-E685-24D47FDF8FF8}"/>
          </ac:spMkLst>
        </pc:spChg>
      </pc:sldChg>
      <pc:sldChg chg="addSp modSp mod">
        <pc:chgData name="Muhammad Akmal Farouqi" userId="e4f78791bd2de569" providerId="LiveId" clId="{F76C613D-0379-4A81-8506-DDF61B4CD46D}" dt="2025-03-16T19:43:41.268" v="1245" actId="20577"/>
        <pc:sldMkLst>
          <pc:docMk/>
          <pc:sldMk cId="1289350824" sldId="267"/>
        </pc:sldMkLst>
        <pc:spChg chg="add mod">
          <ac:chgData name="Muhammad Akmal Farouqi" userId="e4f78791bd2de569" providerId="LiveId" clId="{F76C613D-0379-4A81-8506-DDF61B4CD46D}" dt="2025-03-16T19:43:06.187" v="1190" actId="1076"/>
          <ac:spMkLst>
            <pc:docMk/>
            <pc:sldMk cId="1289350824" sldId="267"/>
            <ac:spMk id="2" creationId="{C3C904CE-3269-C031-7716-09AF6F7DA595}"/>
          </ac:spMkLst>
        </pc:spChg>
        <pc:spChg chg="add mod">
          <ac:chgData name="Muhammad Akmal Farouqi" userId="e4f78791bd2de569" providerId="LiveId" clId="{F76C613D-0379-4A81-8506-DDF61B4CD46D}" dt="2025-03-16T19:43:41.268" v="1245" actId="20577"/>
          <ac:spMkLst>
            <pc:docMk/>
            <pc:sldMk cId="1289350824" sldId="267"/>
            <ac:spMk id="4" creationId="{460CB865-623C-83DC-BC12-1590C761F936}"/>
          </ac:spMkLst>
        </pc:spChg>
        <pc:spChg chg="mod">
          <ac:chgData name="Muhammad Akmal Farouqi" userId="e4f78791bd2de569" providerId="LiveId" clId="{F76C613D-0379-4A81-8506-DDF61B4CD46D}" dt="2025-03-16T19:42:53.997" v="1184" actId="20577"/>
          <ac:spMkLst>
            <pc:docMk/>
            <pc:sldMk cId="1289350824" sldId="267"/>
            <ac:spMk id="5" creationId="{EABD8576-A29F-84BB-FD47-669CD3E419A7}"/>
          </ac:spMkLst>
        </pc:spChg>
      </pc:sldChg>
      <pc:sldChg chg="modSp add mod ord">
        <pc:chgData name="Muhammad Akmal Farouqi" userId="e4f78791bd2de569" providerId="LiveId" clId="{F76C613D-0379-4A81-8506-DDF61B4CD46D}" dt="2025-03-16T15:11:56.112" v="10"/>
        <pc:sldMkLst>
          <pc:docMk/>
          <pc:sldMk cId="3688966115" sldId="284"/>
        </pc:sldMkLst>
        <pc:spChg chg="mod">
          <ac:chgData name="Muhammad Akmal Farouqi" userId="e4f78791bd2de569" providerId="LiveId" clId="{F76C613D-0379-4A81-8506-DDF61B4CD46D}" dt="2025-03-16T15:06:58.270" v="7" actId="27636"/>
          <ac:spMkLst>
            <pc:docMk/>
            <pc:sldMk cId="3688966115" sldId="284"/>
            <ac:spMk id="2" creationId="{39CFFD54-392D-867A-5738-218E3498DB0A}"/>
          </ac:spMkLst>
        </pc:spChg>
      </pc:sldChg>
      <pc:sldChg chg="modSp add del mod ord">
        <pc:chgData name="Muhammad Akmal Farouqi" userId="e4f78791bd2de569" providerId="LiveId" clId="{F76C613D-0379-4A81-8506-DDF61B4CD46D}" dt="2025-03-16T17:25:04.653" v="84" actId="47"/>
        <pc:sldMkLst>
          <pc:docMk/>
          <pc:sldMk cId="3530471350" sldId="285"/>
        </pc:sldMkLst>
      </pc:sldChg>
      <pc:sldChg chg="modSp add del mod ord">
        <pc:chgData name="Muhammad Akmal Farouqi" userId="e4f78791bd2de569" providerId="LiveId" clId="{F76C613D-0379-4A81-8506-DDF61B4CD46D}" dt="2025-03-16T15:16:11.200" v="24" actId="47"/>
        <pc:sldMkLst>
          <pc:docMk/>
          <pc:sldMk cId="3321839752" sldId="286"/>
        </pc:sldMkLst>
      </pc:sldChg>
      <pc:sldChg chg="addSp delSp modSp new del mod ord">
        <pc:chgData name="Muhammad Akmal Farouqi" userId="e4f78791bd2de569" providerId="LiveId" clId="{F76C613D-0379-4A81-8506-DDF61B4CD46D}" dt="2025-03-16T17:40:54.486" v="85" actId="47"/>
        <pc:sldMkLst>
          <pc:docMk/>
          <pc:sldMk cId="114196125" sldId="287"/>
        </pc:sldMkLst>
      </pc:sldChg>
      <pc:sldChg chg="addSp delSp modSp add mod modNotesTx">
        <pc:chgData name="Muhammad Akmal Farouqi" userId="e4f78791bd2de569" providerId="LiveId" clId="{F76C613D-0379-4A81-8506-DDF61B4CD46D}" dt="2025-03-27T07:29:13.784" v="2818" actId="313"/>
        <pc:sldMkLst>
          <pc:docMk/>
          <pc:sldMk cId="4046026275" sldId="288"/>
        </pc:sldMkLst>
        <pc:spChg chg="mod">
          <ac:chgData name="Muhammad Akmal Farouqi" userId="e4f78791bd2de569" providerId="LiveId" clId="{F76C613D-0379-4A81-8506-DDF61B4CD46D}" dt="2025-03-16T15:58:17.150" v="66" actId="20577"/>
          <ac:spMkLst>
            <pc:docMk/>
            <pc:sldMk cId="4046026275" sldId="288"/>
            <ac:spMk id="2" creationId="{1100193E-2F7C-3EDF-1D76-BD29344F09E1}"/>
          </ac:spMkLst>
        </pc:spChg>
        <pc:picChg chg="add mod">
          <ac:chgData name="Muhammad Akmal Farouqi" userId="e4f78791bd2de569" providerId="LiveId" clId="{F76C613D-0379-4A81-8506-DDF61B4CD46D}" dt="2025-03-17T03:10:33.298" v="1697" actId="1076"/>
          <ac:picMkLst>
            <pc:docMk/>
            <pc:sldMk cId="4046026275" sldId="288"/>
            <ac:picMk id="3" creationId="{DD92E298-7254-BF2B-690E-48AC70A3DD3B}"/>
          </ac:picMkLst>
        </pc:picChg>
      </pc:sldChg>
      <pc:sldChg chg="addSp delSp modSp add del mod">
        <pc:chgData name="Muhammad Akmal Farouqi" userId="e4f78791bd2de569" providerId="LiveId" clId="{F76C613D-0379-4A81-8506-DDF61B4CD46D}" dt="2025-03-16T18:40:12.721" v="524" actId="47"/>
        <pc:sldMkLst>
          <pc:docMk/>
          <pc:sldMk cId="2115765002" sldId="289"/>
        </pc:sldMkLst>
      </pc:sldChg>
      <pc:sldChg chg="addSp delSp modSp add mod ord modShow modNotesTx">
        <pc:chgData name="Muhammad Akmal Farouqi" userId="e4f78791bd2de569" providerId="LiveId" clId="{F76C613D-0379-4A81-8506-DDF61B4CD46D}" dt="2025-03-17T03:12:47.915" v="1702"/>
        <pc:sldMkLst>
          <pc:docMk/>
          <pc:sldMk cId="1439473325" sldId="290"/>
        </pc:sldMkLst>
        <pc:spChg chg="mod">
          <ac:chgData name="Muhammad Akmal Farouqi" userId="e4f78791bd2de569" providerId="LiveId" clId="{F76C613D-0379-4A81-8506-DDF61B4CD46D}" dt="2025-03-16T19:25:19.961" v="717" actId="20577"/>
          <ac:spMkLst>
            <pc:docMk/>
            <pc:sldMk cId="1439473325" sldId="290"/>
            <ac:spMk id="2" creationId="{0F8D26C1-CB64-5DF5-F251-5A788AE22CE8}"/>
          </ac:spMkLst>
        </pc:spChg>
        <pc:spChg chg="add del mod">
          <ac:chgData name="Muhammad Akmal Farouqi" userId="e4f78791bd2de569" providerId="LiveId" clId="{F76C613D-0379-4A81-8506-DDF61B4CD46D}" dt="2025-03-16T19:41:55.595" v="1156" actId="20577"/>
          <ac:spMkLst>
            <pc:docMk/>
            <pc:sldMk cId="1439473325" sldId="290"/>
            <ac:spMk id="3" creationId="{1110A62A-931D-E84D-FC82-6859D3BAA529}"/>
          </ac:spMkLst>
        </pc:spChg>
        <pc:spChg chg="mod">
          <ac:chgData name="Muhammad Akmal Farouqi" userId="e4f78791bd2de569" providerId="LiveId" clId="{F76C613D-0379-4A81-8506-DDF61B4CD46D}" dt="2025-03-16T19:26:36.730" v="734" actId="255"/>
          <ac:spMkLst>
            <pc:docMk/>
            <pc:sldMk cId="1439473325" sldId="290"/>
            <ac:spMk id="4" creationId="{4183480E-6552-AD5F-378F-A6A912E9D30E}"/>
          </ac:spMkLst>
        </pc:spChg>
      </pc:sldChg>
      <pc:sldChg chg="delSp modSp add mod modShow modNotesTx">
        <pc:chgData name="Muhammad Akmal Farouqi" userId="e4f78791bd2de569" providerId="LiveId" clId="{F76C613D-0379-4A81-8506-DDF61B4CD46D}" dt="2025-03-16T19:44:15.923" v="1246" actId="729"/>
        <pc:sldMkLst>
          <pc:docMk/>
          <pc:sldMk cId="1800158933" sldId="291"/>
        </pc:sldMkLst>
        <pc:spChg chg="mod">
          <ac:chgData name="Muhammad Akmal Farouqi" userId="e4f78791bd2de569" providerId="LiveId" clId="{F76C613D-0379-4A81-8506-DDF61B4CD46D}" dt="2025-03-16T19:26:57.159" v="745" actId="20577"/>
          <ac:spMkLst>
            <pc:docMk/>
            <pc:sldMk cId="1800158933" sldId="291"/>
            <ac:spMk id="2" creationId="{1F4F9334-9BA7-F344-19C7-40C1C865AE99}"/>
          </ac:spMkLst>
        </pc:spChg>
        <pc:spChg chg="mod">
          <ac:chgData name="Muhammad Akmal Farouqi" userId="e4f78791bd2de569" providerId="LiveId" clId="{F76C613D-0379-4A81-8506-DDF61B4CD46D}" dt="2025-03-16T19:40:41.147" v="1152" actId="20577"/>
          <ac:spMkLst>
            <pc:docMk/>
            <pc:sldMk cId="1800158933" sldId="291"/>
            <ac:spMk id="4" creationId="{67F220D1-8F9D-7E30-633C-9E5B2DD023C0}"/>
          </ac:spMkLst>
        </pc:spChg>
      </pc:sldChg>
      <pc:sldChg chg="modSp add del mod">
        <pc:chgData name="Muhammad Akmal Farouqi" userId="e4f78791bd2de569" providerId="LiveId" clId="{F76C613D-0379-4A81-8506-DDF61B4CD46D}" dt="2025-03-16T19:24:58.619" v="703" actId="47"/>
        <pc:sldMkLst>
          <pc:docMk/>
          <pc:sldMk cId="2419813875" sldId="291"/>
        </pc:sldMkLst>
      </pc:sldChg>
      <pc:sldChg chg="addSp delSp modSp add mod ord">
        <pc:chgData name="Muhammad Akmal Farouqi" userId="e4f78791bd2de569" providerId="LiveId" clId="{F76C613D-0379-4A81-8506-DDF61B4CD46D}" dt="2025-03-17T03:10:58.777" v="1700" actId="1076"/>
        <pc:sldMkLst>
          <pc:docMk/>
          <pc:sldMk cId="3067266364" sldId="292"/>
        </pc:sldMkLst>
        <pc:spChg chg="mod">
          <ac:chgData name="Muhammad Akmal Farouqi" userId="e4f78791bd2de569" providerId="LiveId" clId="{F76C613D-0379-4A81-8506-DDF61B4CD46D}" dt="2025-03-17T03:07:20.721" v="1321" actId="20577"/>
          <ac:spMkLst>
            <pc:docMk/>
            <pc:sldMk cId="3067266364" sldId="292"/>
            <ac:spMk id="2" creationId="{EC4A3681-CF60-A3C4-75D5-0EE920BF8D98}"/>
          </ac:spMkLst>
        </pc:spChg>
        <pc:spChg chg="add mod">
          <ac:chgData name="Muhammad Akmal Farouqi" userId="e4f78791bd2de569" providerId="LiveId" clId="{F76C613D-0379-4A81-8506-DDF61B4CD46D}" dt="2025-03-17T03:08:46.482" v="1420" actId="20577"/>
          <ac:spMkLst>
            <pc:docMk/>
            <pc:sldMk cId="3067266364" sldId="292"/>
            <ac:spMk id="4" creationId="{282F914E-E7BB-EFB1-0DCE-284F45C1C887}"/>
          </ac:spMkLst>
        </pc:spChg>
        <pc:spChg chg="add mod">
          <ac:chgData name="Muhammad Akmal Farouqi" userId="e4f78791bd2de569" providerId="LiveId" clId="{F76C613D-0379-4A81-8506-DDF61B4CD46D}" dt="2025-03-17T03:10:14.502" v="1694" actId="113"/>
          <ac:spMkLst>
            <pc:docMk/>
            <pc:sldMk cId="3067266364" sldId="292"/>
            <ac:spMk id="5" creationId="{A32A89E9-8888-CD1E-021D-B0D8A1DDE432}"/>
          </ac:spMkLst>
        </pc:spChg>
        <pc:picChg chg="add mod">
          <ac:chgData name="Muhammad Akmal Farouqi" userId="e4f78791bd2de569" providerId="LiveId" clId="{F76C613D-0379-4A81-8506-DDF61B4CD46D}" dt="2025-03-17T03:10:58.777" v="1700" actId="1076"/>
          <ac:picMkLst>
            <pc:docMk/>
            <pc:sldMk cId="3067266364" sldId="292"/>
            <ac:picMk id="7" creationId="{42CA48E3-3F80-8D45-FC74-34AE334F9A89}"/>
          </ac:picMkLst>
        </pc:picChg>
      </pc:sldChg>
      <pc:sldChg chg="addSp delSp modSp add mod modTransition">
        <pc:chgData name="Muhammad Akmal Farouqi" userId="e4f78791bd2de569" providerId="LiveId" clId="{F76C613D-0379-4A81-8506-DDF61B4CD46D}" dt="2025-03-17T03:24:50.936" v="2348" actId="1076"/>
        <pc:sldMkLst>
          <pc:docMk/>
          <pc:sldMk cId="2314367760" sldId="293"/>
        </pc:sldMkLst>
        <pc:spChg chg="add mod">
          <ac:chgData name="Muhammad Akmal Farouqi" userId="e4f78791bd2de569" providerId="LiveId" clId="{F76C613D-0379-4A81-8506-DDF61B4CD46D}" dt="2025-03-17T03:23:34.999" v="2313" actId="14100"/>
          <ac:spMkLst>
            <pc:docMk/>
            <pc:sldMk cId="2314367760" sldId="293"/>
            <ac:spMk id="12" creationId="{1EC6300E-7CAC-C088-387B-AE9B99A652F6}"/>
          </ac:spMkLst>
        </pc:spChg>
        <pc:spChg chg="add mod">
          <ac:chgData name="Muhammad Akmal Farouqi" userId="e4f78791bd2de569" providerId="LiveId" clId="{F76C613D-0379-4A81-8506-DDF61B4CD46D}" dt="2025-03-17T03:23:54.293" v="2318" actId="14100"/>
          <ac:spMkLst>
            <pc:docMk/>
            <pc:sldMk cId="2314367760" sldId="293"/>
            <ac:spMk id="13" creationId="{A4CB91A2-4D93-1BB9-E568-D1C0635E16C2}"/>
          </ac:spMkLst>
        </pc:spChg>
        <pc:spChg chg="add mod">
          <ac:chgData name="Muhammad Akmal Farouqi" userId="e4f78791bd2de569" providerId="LiveId" clId="{F76C613D-0379-4A81-8506-DDF61B4CD46D}" dt="2025-03-17T03:24:32.459" v="2341" actId="20577"/>
          <ac:spMkLst>
            <pc:docMk/>
            <pc:sldMk cId="2314367760" sldId="293"/>
            <ac:spMk id="14" creationId="{76AFF8E4-6C16-1E58-BAE0-9D13D0808062}"/>
          </ac:spMkLst>
        </pc:spChg>
        <pc:picChg chg="add mod">
          <ac:chgData name="Muhammad Akmal Farouqi" userId="e4f78791bd2de569" providerId="LiveId" clId="{F76C613D-0379-4A81-8506-DDF61B4CD46D}" dt="2025-03-17T03:24:50.936" v="2348" actId="1076"/>
          <ac:picMkLst>
            <pc:docMk/>
            <pc:sldMk cId="2314367760" sldId="293"/>
            <ac:picMk id="11" creationId="{176F4C9B-C3EA-46F0-B6AF-F93F8AE4B9E9}"/>
          </ac:picMkLst>
        </pc:picChg>
        <pc:cxnChg chg="add mod">
          <ac:chgData name="Muhammad Akmal Farouqi" userId="e4f78791bd2de569" providerId="LiveId" clId="{F76C613D-0379-4A81-8506-DDF61B4CD46D}" dt="2025-03-17T03:24:43.566" v="2343" actId="14100"/>
          <ac:cxnSpMkLst>
            <pc:docMk/>
            <pc:sldMk cId="2314367760" sldId="293"/>
            <ac:cxnSpMk id="16" creationId="{75BBF7ED-E635-01B1-F1F9-83EEE4CDB00A}"/>
          </ac:cxnSpMkLst>
        </pc:cxnChg>
        <pc:cxnChg chg="add mod">
          <ac:chgData name="Muhammad Akmal Farouqi" userId="e4f78791bd2de569" providerId="LiveId" clId="{F76C613D-0379-4A81-8506-DDF61B4CD46D}" dt="2025-03-17T03:24:49.670" v="2346" actId="14100"/>
          <ac:cxnSpMkLst>
            <pc:docMk/>
            <pc:sldMk cId="2314367760" sldId="293"/>
            <ac:cxnSpMk id="18" creationId="{EE693E84-2ED2-43D0-A305-4F15ABE9A423}"/>
          </ac:cxnSpMkLst>
        </pc:cxnChg>
      </pc:sldChg>
      <pc:sldChg chg="addSp delSp modSp add mod ord">
        <pc:chgData name="Muhammad Akmal Farouqi" userId="e4f78791bd2de569" providerId="LiveId" clId="{F76C613D-0379-4A81-8506-DDF61B4CD46D}" dt="2025-03-17T03:25:50.956" v="2364" actId="1076"/>
        <pc:sldMkLst>
          <pc:docMk/>
          <pc:sldMk cId="2333746899" sldId="294"/>
        </pc:sldMkLst>
        <pc:spChg chg="mod">
          <ac:chgData name="Muhammad Akmal Farouqi" userId="e4f78791bd2de569" providerId="LiveId" clId="{F76C613D-0379-4A81-8506-DDF61B4CD46D}" dt="2025-03-17T03:25:47.049" v="2363" actId="14100"/>
          <ac:spMkLst>
            <pc:docMk/>
            <pc:sldMk cId="2333746899" sldId="294"/>
            <ac:spMk id="3" creationId="{9B640B17-BCC7-3FD9-7860-2689C7E3DB17}"/>
          </ac:spMkLst>
        </pc:spChg>
        <pc:spChg chg="mod">
          <ac:chgData name="Muhammad Akmal Farouqi" userId="e4f78791bd2de569" providerId="LiveId" clId="{F76C613D-0379-4A81-8506-DDF61B4CD46D}" dt="2025-03-17T03:25:47.049" v="2363" actId="14100"/>
          <ac:spMkLst>
            <pc:docMk/>
            <pc:sldMk cId="2333746899" sldId="294"/>
            <ac:spMk id="9" creationId="{8D2504F8-66E5-D756-D505-D25A70065FDA}"/>
          </ac:spMkLst>
        </pc:spChg>
        <pc:picChg chg="add mod">
          <ac:chgData name="Muhammad Akmal Farouqi" userId="e4f78791bd2de569" providerId="LiveId" clId="{F76C613D-0379-4A81-8506-DDF61B4CD46D}" dt="2025-03-17T03:25:50.956" v="2364" actId="1076"/>
          <ac:picMkLst>
            <pc:docMk/>
            <pc:sldMk cId="2333746899" sldId="294"/>
            <ac:picMk id="5" creationId="{5CC79CB4-690E-41A6-D361-134EA91EE992}"/>
          </ac:picMkLst>
        </pc:picChg>
        <pc:picChg chg="mod">
          <ac:chgData name="Muhammad Akmal Farouqi" userId="e4f78791bd2de569" providerId="LiveId" clId="{F76C613D-0379-4A81-8506-DDF61B4CD46D}" dt="2025-03-17T03:25:40.231" v="2361" actId="14100"/>
          <ac:picMkLst>
            <pc:docMk/>
            <pc:sldMk cId="2333746899" sldId="294"/>
            <ac:picMk id="7" creationId="{05E31530-DA54-28E7-4A9D-3403521190D6}"/>
          </ac:picMkLst>
        </pc:picChg>
        <pc:picChg chg="mod">
          <ac:chgData name="Muhammad Akmal Farouqi" userId="e4f78791bd2de569" providerId="LiveId" clId="{F76C613D-0379-4A81-8506-DDF61B4CD46D}" dt="2025-03-17T03:25:34.256" v="2358" actId="1076"/>
          <ac:picMkLst>
            <pc:docMk/>
            <pc:sldMk cId="2333746899" sldId="294"/>
            <ac:picMk id="8" creationId="{70757F08-D248-B7A9-D2F5-67CCD21FE8E7}"/>
          </ac:picMkLst>
        </pc:picChg>
      </pc:sldChg>
      <pc:sldChg chg="add ord">
        <pc:chgData name="Muhammad Akmal Farouqi" userId="e4f78791bd2de569" providerId="LiveId" clId="{F76C613D-0379-4A81-8506-DDF61B4CD46D}" dt="2025-03-17T03:25:05.528" v="2351"/>
        <pc:sldMkLst>
          <pc:docMk/>
          <pc:sldMk cId="2380957260" sldId="295"/>
        </pc:sldMkLst>
      </pc:sldChg>
      <pc:sldChg chg="addSp delSp modSp add mod ord">
        <pc:chgData name="Muhammad Akmal Farouqi" userId="e4f78791bd2de569" providerId="LiveId" clId="{F76C613D-0379-4A81-8506-DDF61B4CD46D}" dt="2025-03-17T03:35:23.208" v="2816" actId="1076"/>
        <pc:sldMkLst>
          <pc:docMk/>
          <pc:sldMk cId="373513696" sldId="296"/>
        </pc:sldMkLst>
        <pc:spChg chg="mod">
          <ac:chgData name="Muhammad Akmal Farouqi" userId="e4f78791bd2de569" providerId="LiveId" clId="{F76C613D-0379-4A81-8506-DDF61B4CD46D}" dt="2025-03-17T03:34:17.166" v="2792" actId="5793"/>
          <ac:spMkLst>
            <pc:docMk/>
            <pc:sldMk cId="373513696" sldId="296"/>
            <ac:spMk id="3" creationId="{153D661C-42F9-11E7-CD0D-CA96978ED60E}"/>
          </ac:spMkLst>
        </pc:spChg>
        <pc:spChg chg="add mod">
          <ac:chgData name="Muhammad Akmal Farouqi" userId="e4f78791bd2de569" providerId="LiveId" clId="{F76C613D-0379-4A81-8506-DDF61B4CD46D}" dt="2025-03-17T03:35:23.208" v="2816" actId="1076"/>
          <ac:spMkLst>
            <pc:docMk/>
            <pc:sldMk cId="373513696" sldId="296"/>
            <ac:spMk id="12" creationId="{D20A7217-4AC9-47C7-1573-1A9E2E2C245F}"/>
          </ac:spMkLst>
        </pc:spChg>
        <pc:picChg chg="add mod">
          <ac:chgData name="Muhammad Akmal Farouqi" userId="e4f78791bd2de569" providerId="LiveId" clId="{F76C613D-0379-4A81-8506-DDF61B4CD46D}" dt="2025-03-17T03:26:17.940" v="2372" actId="1076"/>
          <ac:picMkLst>
            <pc:docMk/>
            <pc:sldMk cId="373513696" sldId="296"/>
            <ac:picMk id="6" creationId="{CA11E1AD-E977-07C4-AAA5-8FB53A327812}"/>
          </ac:picMkLst>
        </pc:picChg>
        <pc:picChg chg="add mod">
          <ac:chgData name="Muhammad Akmal Farouqi" userId="e4f78791bd2de569" providerId="LiveId" clId="{F76C613D-0379-4A81-8506-DDF61B4CD46D}" dt="2025-03-17T03:34:46.265" v="2798" actId="14100"/>
          <ac:picMkLst>
            <pc:docMk/>
            <pc:sldMk cId="373513696" sldId="296"/>
            <ac:picMk id="11" creationId="{A7053BE1-E430-0C02-EEBE-51F9477ADD02}"/>
          </ac:picMkLst>
        </pc:picChg>
      </pc:sldChg>
    </pc:docChg>
  </pc:docChgLst>
  <pc:docChgLst>
    <pc:chgData name="muheqi2001" userId="6c415505-3ab9-4ae7-915e-a09ee782599f" providerId="ADAL" clId="{442D60DF-98B2-4ADD-8CCA-E2AE341646A8}"/>
    <pc:docChg chg="undo redo custSel addSld delSld modSld">
      <pc:chgData name="muheqi2001" userId="6c415505-3ab9-4ae7-915e-a09ee782599f" providerId="ADAL" clId="{442D60DF-98B2-4ADD-8CCA-E2AE341646A8}" dt="2024-03-05T16:37:11.122" v="2061" actId="20577"/>
      <pc:docMkLst>
        <pc:docMk/>
      </pc:docMkLst>
      <pc:sldChg chg="addSp modSp mod">
        <pc:chgData name="muheqi2001" userId="6c415505-3ab9-4ae7-915e-a09ee782599f" providerId="ADAL" clId="{442D60DF-98B2-4ADD-8CCA-E2AE341646A8}" dt="2024-03-05T12:05:24.869" v="11" actId="255"/>
        <pc:sldMkLst>
          <pc:docMk/>
          <pc:sldMk cId="0" sldId="256"/>
        </pc:sldMkLst>
      </pc:sldChg>
      <pc:sldChg chg="del">
        <pc:chgData name="muheqi2001" userId="6c415505-3ab9-4ae7-915e-a09ee782599f" providerId="ADAL" clId="{442D60DF-98B2-4ADD-8CCA-E2AE341646A8}" dt="2024-03-05T15:33:17.839" v="1100" actId="47"/>
        <pc:sldMkLst>
          <pc:docMk/>
          <pc:sldMk cId="0" sldId="257"/>
        </pc:sldMkLst>
      </pc:sldChg>
      <pc:sldChg chg="del">
        <pc:chgData name="muheqi2001" userId="6c415505-3ab9-4ae7-915e-a09ee782599f" providerId="ADAL" clId="{442D60DF-98B2-4ADD-8CCA-E2AE341646A8}" dt="2024-03-05T15:33:17.839" v="1100" actId="47"/>
        <pc:sldMkLst>
          <pc:docMk/>
          <pc:sldMk cId="0" sldId="258"/>
        </pc:sldMkLst>
      </pc:sldChg>
      <pc:sldChg chg="addSp delSp modSp mod">
        <pc:chgData name="muheqi2001" userId="6c415505-3ab9-4ae7-915e-a09ee782599f" providerId="ADAL" clId="{442D60DF-98B2-4ADD-8CCA-E2AE341646A8}" dt="2024-03-05T13:58:30.926" v="771"/>
        <pc:sldMkLst>
          <pc:docMk/>
          <pc:sldMk cId="2331083845" sldId="261"/>
        </pc:sldMkLst>
      </pc:sldChg>
      <pc:sldChg chg="del">
        <pc:chgData name="muheqi2001" userId="6c415505-3ab9-4ae7-915e-a09ee782599f" providerId="ADAL" clId="{442D60DF-98B2-4ADD-8CCA-E2AE341646A8}" dt="2024-03-05T15:33:17.839" v="1100" actId="47"/>
        <pc:sldMkLst>
          <pc:docMk/>
          <pc:sldMk cId="3671505953" sldId="262"/>
        </pc:sldMkLst>
      </pc:sldChg>
      <pc:sldChg chg="del">
        <pc:chgData name="muheqi2001" userId="6c415505-3ab9-4ae7-915e-a09ee782599f" providerId="ADAL" clId="{442D60DF-98B2-4ADD-8CCA-E2AE341646A8}" dt="2024-03-05T15:33:17.839" v="1100" actId="47"/>
        <pc:sldMkLst>
          <pc:docMk/>
          <pc:sldMk cId="3562568188" sldId="263"/>
        </pc:sldMkLst>
      </pc:sldChg>
      <pc:sldChg chg="del">
        <pc:chgData name="muheqi2001" userId="6c415505-3ab9-4ae7-915e-a09ee782599f" providerId="ADAL" clId="{442D60DF-98B2-4ADD-8CCA-E2AE341646A8}" dt="2024-03-05T15:33:17.839" v="1100" actId="47"/>
        <pc:sldMkLst>
          <pc:docMk/>
          <pc:sldMk cId="3643742634" sldId="290"/>
        </pc:sldMkLst>
      </pc:sldChg>
      <pc:sldChg chg="del">
        <pc:chgData name="muheqi2001" userId="6c415505-3ab9-4ae7-915e-a09ee782599f" providerId="ADAL" clId="{442D60DF-98B2-4ADD-8CCA-E2AE341646A8}" dt="2024-03-05T15:33:17.839" v="1100" actId="47"/>
        <pc:sldMkLst>
          <pc:docMk/>
          <pc:sldMk cId="2647247643" sldId="320"/>
        </pc:sldMkLst>
      </pc:sldChg>
      <pc:sldChg chg="del">
        <pc:chgData name="muheqi2001" userId="6c415505-3ab9-4ae7-915e-a09ee782599f" providerId="ADAL" clId="{442D60DF-98B2-4ADD-8CCA-E2AE341646A8}" dt="2024-03-05T15:33:17.839" v="1100" actId="47"/>
        <pc:sldMkLst>
          <pc:docMk/>
          <pc:sldMk cId="2579736610" sldId="321"/>
        </pc:sldMkLst>
      </pc:sldChg>
      <pc:sldChg chg="del">
        <pc:chgData name="muheqi2001" userId="6c415505-3ab9-4ae7-915e-a09ee782599f" providerId="ADAL" clId="{442D60DF-98B2-4ADD-8CCA-E2AE341646A8}" dt="2024-03-05T15:33:17.839" v="1100" actId="47"/>
        <pc:sldMkLst>
          <pc:docMk/>
          <pc:sldMk cId="3201354853" sldId="325"/>
        </pc:sldMkLst>
      </pc:sldChg>
      <pc:sldChg chg="del">
        <pc:chgData name="muheqi2001" userId="6c415505-3ab9-4ae7-915e-a09ee782599f" providerId="ADAL" clId="{442D60DF-98B2-4ADD-8CCA-E2AE341646A8}" dt="2024-03-05T15:33:17.839" v="1100" actId="47"/>
        <pc:sldMkLst>
          <pc:docMk/>
          <pc:sldMk cId="4214886988" sldId="326"/>
        </pc:sldMkLst>
      </pc:sldChg>
      <pc:sldChg chg="addSp delSp modSp add mod">
        <pc:chgData name="muheqi2001" userId="6c415505-3ab9-4ae7-915e-a09ee782599f" providerId="ADAL" clId="{442D60DF-98B2-4ADD-8CCA-E2AE341646A8}" dt="2024-03-05T15:43:32.725" v="1118" actId="1076"/>
        <pc:sldMkLst>
          <pc:docMk/>
          <pc:sldMk cId="69222642" sldId="327"/>
        </pc:sldMkLst>
      </pc:sldChg>
      <pc:sldChg chg="addSp delSp modSp add mod">
        <pc:chgData name="muheqi2001" userId="6c415505-3ab9-4ae7-915e-a09ee782599f" providerId="ADAL" clId="{442D60DF-98B2-4ADD-8CCA-E2AE341646A8}" dt="2024-03-05T15:51:18.026" v="1431" actId="207"/>
        <pc:sldMkLst>
          <pc:docMk/>
          <pc:sldMk cId="1833806858" sldId="328"/>
        </pc:sldMkLst>
      </pc:sldChg>
      <pc:sldChg chg="addSp delSp modSp add mod">
        <pc:chgData name="muheqi2001" userId="6c415505-3ab9-4ae7-915e-a09ee782599f" providerId="ADAL" clId="{442D60DF-98B2-4ADD-8CCA-E2AE341646A8}" dt="2024-03-05T16:05:52.526" v="1824" actId="123"/>
        <pc:sldMkLst>
          <pc:docMk/>
          <pc:sldMk cId="2659352110" sldId="329"/>
        </pc:sldMkLst>
      </pc:sldChg>
      <pc:sldChg chg="addSp delSp modSp add mod">
        <pc:chgData name="muheqi2001" userId="6c415505-3ab9-4ae7-915e-a09ee782599f" providerId="ADAL" clId="{442D60DF-98B2-4ADD-8CCA-E2AE341646A8}" dt="2024-03-05T16:11:14.488" v="1850" actId="255"/>
        <pc:sldMkLst>
          <pc:docMk/>
          <pc:sldMk cId="10267991" sldId="330"/>
        </pc:sldMkLst>
      </pc:sldChg>
      <pc:sldChg chg="addSp delSp modSp add mod">
        <pc:chgData name="muheqi2001" userId="6c415505-3ab9-4ae7-915e-a09ee782599f" providerId="ADAL" clId="{442D60DF-98B2-4ADD-8CCA-E2AE341646A8}" dt="2024-03-05T16:37:11.122" v="2061" actId="20577"/>
        <pc:sldMkLst>
          <pc:docMk/>
          <pc:sldMk cId="591344556" sldId="331"/>
        </pc:sldMkLst>
      </pc:sldChg>
      <pc:sldMasterChg chg="delSldLayout">
        <pc:chgData name="muheqi2001" userId="6c415505-3ab9-4ae7-915e-a09ee782599f" providerId="ADAL" clId="{442D60DF-98B2-4ADD-8CCA-E2AE341646A8}" dt="2024-03-05T15:33:17.839" v="1100" actId="47"/>
        <pc:sldMasterMkLst>
          <pc:docMk/>
          <pc:sldMasterMk cId="0" sldId="2147483658"/>
        </pc:sldMasterMkLst>
        <pc:sldLayoutChg chg="del">
          <pc:chgData name="muheqi2001" userId="6c415505-3ab9-4ae7-915e-a09ee782599f" providerId="ADAL" clId="{442D60DF-98B2-4ADD-8CCA-E2AE341646A8}" dt="2024-03-05T15:33:17.839" v="1100" actId="47"/>
          <pc:sldLayoutMkLst>
            <pc:docMk/>
            <pc:sldMasterMk cId="0" sldId="2147483658"/>
            <pc:sldLayoutMk cId="3306097798"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a2ba778fff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a2ba778fff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D"/>
              <a:t>‘</a:t>
            </a:r>
            <a:endParaRPr lang="en-ID" dirty="0"/>
          </a:p>
        </p:txBody>
      </p:sp>
    </p:spTree>
    <p:extLst>
      <p:ext uri="{BB962C8B-B14F-4D97-AF65-F5344CB8AC3E}">
        <p14:creationId xmlns:p14="http://schemas.microsoft.com/office/powerpoint/2010/main" val="3871095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880C4415-F1C2-95BC-D9EB-46F8D4118AFD}"/>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092E5ECD-CEF2-77B5-CE7F-3B48B48614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84B24378-6352-6971-952E-15924D7936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917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880C4415-F1C2-95BC-D9EB-46F8D4118AFD}"/>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092E5ECD-CEF2-77B5-CE7F-3B48B48614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84B24378-6352-6971-952E-15924D7936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143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880C4415-F1C2-95BC-D9EB-46F8D4118AFD}"/>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092E5ECD-CEF2-77B5-CE7F-3B48B48614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84B24378-6352-6971-952E-15924D7936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615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13F85-ACE1-8993-3E3D-C4645EF9AA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8A256-4C17-F61F-82D0-39E6B38BB5E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B56D690-39E5-E752-BEC2-EAE18969D140}"/>
              </a:ext>
            </a:extLst>
          </p:cNvPr>
          <p:cNvSpPr>
            <a:spLocks noGrp="1"/>
          </p:cNvSpPr>
          <p:nvPr>
            <p:ph type="body" idx="1"/>
          </p:nvPr>
        </p:nvSpPr>
        <p:spPr/>
        <p:txBody>
          <a:bodyPr/>
          <a:lstStyle/>
          <a:p>
            <a:pPr marL="158750" indent="0">
              <a:buNone/>
            </a:pPr>
            <a:r>
              <a:rPr lang="en-ID" dirty="0"/>
              <a:t>https://beamexchange.org/to_pdf/?url=/evidence/evaluating-programmes/evaluating-psig/</a:t>
            </a:r>
          </a:p>
        </p:txBody>
      </p:sp>
    </p:spTree>
    <p:extLst>
      <p:ext uri="{BB962C8B-B14F-4D97-AF65-F5344CB8AC3E}">
        <p14:creationId xmlns:p14="http://schemas.microsoft.com/office/powerpoint/2010/main" val="1806980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ADE3B-06BD-9875-618B-E31F2EBE13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DCCCAC-5DED-B578-D254-A58C7B1A9AA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05DD8EC-EDB6-8A50-9FAB-36ECABDBBB41}"/>
              </a:ext>
            </a:extLst>
          </p:cNvPr>
          <p:cNvSpPr>
            <a:spLocks noGrp="1"/>
          </p:cNvSpPr>
          <p:nvPr>
            <p:ph type="body" idx="1"/>
          </p:nvPr>
        </p:nvSpPr>
        <p:spPr/>
        <p:txBody>
          <a:bodyPr/>
          <a:lstStyle/>
          <a:p>
            <a:pPr marL="158750" indent="0">
              <a:buNone/>
            </a:pPr>
            <a:endParaRPr lang="en-ID" dirty="0"/>
          </a:p>
        </p:txBody>
      </p:sp>
    </p:spTree>
    <p:extLst>
      <p:ext uri="{BB962C8B-B14F-4D97-AF65-F5344CB8AC3E}">
        <p14:creationId xmlns:p14="http://schemas.microsoft.com/office/powerpoint/2010/main" val="109027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880C4415-F1C2-95BC-D9EB-46F8D4118AFD}"/>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092E5ECD-CEF2-77B5-CE7F-3B48B48614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84B24378-6352-6971-952E-15924D7936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158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95b5f8b43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95b5f8b43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880C4415-F1C2-95BC-D9EB-46F8D4118AFD}"/>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092E5ECD-CEF2-77B5-CE7F-3B48B48614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84B24378-6352-6971-952E-15924D7936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923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880C4415-F1C2-95BC-D9EB-46F8D4118AFD}"/>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092E5ECD-CEF2-77B5-CE7F-3B48B48614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84B24378-6352-6971-952E-15924D7936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193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880C4415-F1C2-95BC-D9EB-46F8D4118AFD}"/>
            </a:ext>
          </a:extLst>
        </p:cNvPr>
        <p:cNvGrpSpPr/>
        <p:nvPr/>
      </p:nvGrpSpPr>
      <p:grpSpPr>
        <a:xfrm>
          <a:off x="0" y="0"/>
          <a:ext cx="0" cy="0"/>
          <a:chOff x="0" y="0"/>
          <a:chExt cx="0" cy="0"/>
        </a:xfrm>
      </p:grpSpPr>
      <p:sp>
        <p:nvSpPr>
          <p:cNvPr id="113" name="Google Shape;113;g9661e735f6_0_0:notes">
            <a:extLst>
              <a:ext uri="{FF2B5EF4-FFF2-40B4-BE49-F238E27FC236}">
                <a16:creationId xmlns:a16="http://schemas.microsoft.com/office/drawing/2014/main" id="{092E5ECD-CEF2-77B5-CE7F-3B48B48614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61e735f6_0_0:notes">
            <a:extLst>
              <a:ext uri="{FF2B5EF4-FFF2-40B4-BE49-F238E27FC236}">
                <a16:creationId xmlns:a16="http://schemas.microsoft.com/office/drawing/2014/main" id="{84B24378-6352-6971-952E-15924D7936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673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6D0C4-EEFD-2E1D-6D90-C1744FE789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7FC39A-4E5B-E033-F0C7-AF8B6848A9C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45A959F-AC86-10A3-4EF7-38B81C9A0749}"/>
              </a:ext>
            </a:extLst>
          </p:cNvPr>
          <p:cNvSpPr>
            <a:spLocks noGrp="1"/>
          </p:cNvSpPr>
          <p:nvPr>
            <p:ph type="body" idx="1"/>
          </p:nvPr>
        </p:nvSpPr>
        <p:spPr/>
        <p:txBody>
          <a:bodyPr/>
          <a:lstStyle/>
          <a:p>
            <a:pPr marL="158750" indent="0">
              <a:buNone/>
            </a:pPr>
            <a:r>
              <a:rPr lang="en-ID" dirty="0"/>
              <a:t>https://assets.publishing.service.gov.uk/media/57a08a66ed915d622c000703/Appendix_3_ToC_Examples.pdf</a:t>
            </a:r>
          </a:p>
        </p:txBody>
      </p:sp>
    </p:spTree>
    <p:extLst>
      <p:ext uri="{BB962C8B-B14F-4D97-AF65-F5344CB8AC3E}">
        <p14:creationId xmlns:p14="http://schemas.microsoft.com/office/powerpoint/2010/main" val="3497652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BC8D9-B791-6CA0-370C-14E7A3D267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003DCD-11AD-B1B8-D09F-F9BF518AABA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53E6839-9159-87AA-25D2-49F46952F3B3}"/>
              </a:ext>
            </a:extLst>
          </p:cNvPr>
          <p:cNvSpPr>
            <a:spLocks noGrp="1"/>
          </p:cNvSpPr>
          <p:nvPr>
            <p:ph type="body" idx="1"/>
          </p:nvPr>
        </p:nvSpPr>
        <p:spPr/>
        <p:txBody>
          <a:bodyPr/>
          <a:lstStyle/>
          <a:p>
            <a:pPr marL="158750" indent="0">
              <a:buNone/>
            </a:pPr>
            <a:r>
              <a:rPr lang="en-ID" dirty="0"/>
              <a:t>https://assets.publishing.service.gov.uk/media/57a08a66ed915d622c000703/Appendix_3_ToC_Examples.pdf</a:t>
            </a:r>
          </a:p>
        </p:txBody>
      </p:sp>
    </p:spTree>
    <p:extLst>
      <p:ext uri="{BB962C8B-B14F-4D97-AF65-F5344CB8AC3E}">
        <p14:creationId xmlns:p14="http://schemas.microsoft.com/office/powerpoint/2010/main" val="3847230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56517-E2CA-6CEB-9A03-17AD140B6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8C5D3-ED2D-1677-BCBB-0D7314FDFB3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34C8CA6-5851-1146-E916-1B55F8E71081}"/>
              </a:ext>
            </a:extLst>
          </p:cNvPr>
          <p:cNvSpPr>
            <a:spLocks noGrp="1"/>
          </p:cNvSpPr>
          <p:nvPr>
            <p:ph type="body" idx="1"/>
          </p:nvPr>
        </p:nvSpPr>
        <p:spPr/>
        <p:txBody>
          <a:bodyPr/>
          <a:lstStyle/>
          <a:p>
            <a:pPr marL="158750" indent="0">
              <a:buNone/>
            </a:pPr>
            <a:r>
              <a:rPr lang="en-ID" dirty="0"/>
              <a:t>https://assets.publishing.service.gov.uk/media/57a08a66ed915d622c000703/Appendix_3_ToC_Examples.pdf</a:t>
            </a:r>
          </a:p>
        </p:txBody>
      </p:sp>
    </p:spTree>
    <p:extLst>
      <p:ext uri="{BB962C8B-B14F-4D97-AF65-F5344CB8AC3E}">
        <p14:creationId xmlns:p14="http://schemas.microsoft.com/office/powerpoint/2010/main" val="1140661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4CBB1-37FB-19F4-CFF0-89AA933137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D5EF4D-B42B-0BEF-EE4C-A590ED5D5AC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D75575C-62A6-DEF6-0A85-4C34A6CEC2BD}"/>
              </a:ext>
            </a:extLst>
          </p:cNvPr>
          <p:cNvSpPr>
            <a:spLocks noGrp="1"/>
          </p:cNvSpPr>
          <p:nvPr>
            <p:ph type="body" idx="1"/>
          </p:nvPr>
        </p:nvSpPr>
        <p:spPr/>
        <p:txBody>
          <a:bodyPr/>
          <a:lstStyle/>
          <a:p>
            <a:pPr marL="158750" indent="0">
              <a:buNone/>
            </a:pPr>
            <a:r>
              <a:rPr lang="en-ID" dirty="0"/>
              <a:t>https://assets.publishing.service.gov.uk/media/57a08a66ed915d622c000703/Appendix_3_ToC_Examples.pdf</a:t>
            </a:r>
          </a:p>
        </p:txBody>
      </p:sp>
    </p:spTree>
    <p:extLst>
      <p:ext uri="{BB962C8B-B14F-4D97-AF65-F5344CB8AC3E}">
        <p14:creationId xmlns:p14="http://schemas.microsoft.com/office/powerpoint/2010/main" val="1539615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FE83A-0DB4-D4FA-ECFC-8A8698229C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5BE695-3340-B37C-825D-8546A1B3220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91F0989-ED5A-71E5-C122-AD87E1FEAC65}"/>
              </a:ext>
            </a:extLst>
          </p:cNvPr>
          <p:cNvSpPr>
            <a:spLocks noGrp="1"/>
          </p:cNvSpPr>
          <p:nvPr>
            <p:ph type="body" idx="1"/>
          </p:nvPr>
        </p:nvSpPr>
        <p:spPr/>
        <p:txBody>
          <a:bodyPr/>
          <a:lstStyle/>
          <a:p>
            <a:pPr marL="158750" indent="0">
              <a:buNone/>
            </a:pPr>
            <a:r>
              <a:rPr lang="en-ID" dirty="0"/>
              <a:t>https://assets.publishing.service.gov.uk/media/57a08a66ed915d622c000703/Appendix_3_ToC_Examples.pdf</a:t>
            </a:r>
          </a:p>
        </p:txBody>
      </p:sp>
    </p:spTree>
    <p:extLst>
      <p:ext uri="{BB962C8B-B14F-4D97-AF65-F5344CB8AC3E}">
        <p14:creationId xmlns:p14="http://schemas.microsoft.com/office/powerpoint/2010/main" val="39841078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5"/>
        <p:cNvGrpSpPr/>
        <p:nvPr/>
      </p:nvGrpSpPr>
      <p:grpSpPr>
        <a:xfrm>
          <a:off x="0" y="0"/>
          <a:ext cx="0" cy="0"/>
          <a:chOff x="0" y="0"/>
          <a:chExt cx="0" cy="0"/>
        </a:xfrm>
      </p:grpSpPr>
      <p:pic>
        <p:nvPicPr>
          <p:cNvPr id="16" name="Google Shape;16;p2" descr="shutterstock_429987889_edited.jpg"/>
          <p:cNvPicPr preferRelativeResize="0"/>
          <p:nvPr/>
        </p:nvPicPr>
        <p:blipFill rotWithShape="1">
          <a:blip r:embed="rId2">
            <a:alphaModFix/>
          </a:blip>
          <a:srcRect t="18420" b="30833"/>
          <a:stretch/>
        </p:blipFill>
        <p:spPr>
          <a:xfrm>
            <a:off x="0" y="487825"/>
            <a:ext cx="9144000" cy="4326274"/>
          </a:xfrm>
          <a:prstGeom prst="rect">
            <a:avLst/>
          </a:prstGeom>
          <a:noFill/>
          <a:ln>
            <a:noFill/>
          </a:ln>
        </p:spPr>
      </p:pic>
      <p:sp>
        <p:nvSpPr>
          <p:cNvPr id="17" name="Google Shape;17;p2"/>
          <p:cNvSpPr txBox="1">
            <a:spLocks noGrp="1"/>
          </p:cNvSpPr>
          <p:nvPr>
            <p:ph type="ctrTitle"/>
          </p:nvPr>
        </p:nvSpPr>
        <p:spPr>
          <a:xfrm>
            <a:off x="2353950" y="759525"/>
            <a:ext cx="6430500" cy="1664700"/>
          </a:xfrm>
          <a:prstGeom prst="rect">
            <a:avLst/>
          </a:prstGeom>
        </p:spPr>
        <p:txBody>
          <a:bodyPr spcFirstLastPara="1" wrap="square" lIns="91425" tIns="91425" rIns="91425" bIns="91425" anchor="t" anchorCtr="0">
            <a:noAutofit/>
          </a:bodyPr>
          <a:lstStyle>
            <a:lvl1pPr lvl="0" algn="r">
              <a:spcBef>
                <a:spcPts val="0"/>
              </a:spcBef>
              <a:spcAft>
                <a:spcPts val="0"/>
              </a:spcAft>
              <a:buClr>
                <a:srgbClr val="074364"/>
              </a:buClr>
              <a:buSzPts val="2400"/>
              <a:buNone/>
              <a:defRPr sz="2400">
                <a:solidFill>
                  <a:srgbClr val="074364"/>
                </a:solidFill>
              </a:defRPr>
            </a:lvl1pPr>
            <a:lvl2pPr lvl="1">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2pPr>
            <a:lvl3pPr lvl="2">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3pPr>
            <a:lvl4pPr lvl="3">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4pPr>
            <a:lvl5pPr lvl="4">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5pPr>
            <a:lvl6pPr lvl="5">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6pPr>
            <a:lvl7pPr lvl="6">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7pPr>
            <a:lvl8pPr lvl="7">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8pPr>
            <a:lvl9pPr lvl="8">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9pPr>
          </a:lstStyle>
          <a:p>
            <a:endParaRPr/>
          </a:p>
        </p:txBody>
      </p:sp>
      <p:sp>
        <p:nvSpPr>
          <p:cNvPr id="18" name="Google Shape;18;p2"/>
          <p:cNvSpPr txBox="1">
            <a:spLocks noGrp="1"/>
          </p:cNvSpPr>
          <p:nvPr>
            <p:ph type="subTitle" idx="1"/>
          </p:nvPr>
        </p:nvSpPr>
        <p:spPr>
          <a:xfrm>
            <a:off x="4069325" y="3029850"/>
            <a:ext cx="4707600" cy="831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1pPr>
            <a:lvl2pPr lvl="1"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2pPr>
            <a:lvl3pPr lvl="2"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3pPr>
            <a:lvl4pPr lvl="3"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4pPr>
            <a:lvl5pPr lvl="4"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5pPr>
            <a:lvl6pPr lvl="5"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6pPr>
            <a:lvl7pPr lvl="6"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7pPr>
            <a:lvl8pPr lvl="7"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8pPr>
            <a:lvl9pPr lvl="8"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9pPr>
          </a:lstStyle>
          <a:p>
            <a:endParaRPr/>
          </a:p>
        </p:txBody>
      </p:sp>
      <p:sp>
        <p:nvSpPr>
          <p:cNvPr id="19" name="Google Shape;19;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2"/>
          <p:cNvSpPr/>
          <p:nvPr/>
        </p:nvSpPr>
        <p:spPr>
          <a:xfrm flipH="1">
            <a:off x="479550" y="0"/>
            <a:ext cx="1874400" cy="2945400"/>
          </a:xfrm>
          <a:prstGeom prst="rect">
            <a:avLst/>
          </a:prstGeom>
          <a:solidFill>
            <a:srgbClr val="F4F5FB"/>
          </a:solidFill>
          <a:ln>
            <a:noFill/>
          </a:ln>
          <a:effectLst>
            <a:outerShdw blurRad="57150" dist="19050" dir="540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479550" y="2935650"/>
            <a:ext cx="1874400" cy="942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22;p2"/>
          <p:cNvPicPr preferRelativeResize="0"/>
          <p:nvPr/>
        </p:nvPicPr>
        <p:blipFill>
          <a:blip r:embed="rId3">
            <a:alphaModFix/>
          </a:blip>
          <a:stretch>
            <a:fillRect/>
          </a:stretch>
        </p:blipFill>
        <p:spPr>
          <a:xfrm>
            <a:off x="479550" y="535500"/>
            <a:ext cx="1874399" cy="1874399"/>
          </a:xfrm>
          <a:prstGeom prst="rect">
            <a:avLst/>
          </a:prstGeom>
          <a:noFill/>
          <a:ln>
            <a:noFill/>
          </a:ln>
        </p:spPr>
      </p:pic>
      <p:sp>
        <p:nvSpPr>
          <p:cNvPr id="23" name="Google Shape;23;p2"/>
          <p:cNvSpPr/>
          <p:nvPr/>
        </p:nvSpPr>
        <p:spPr>
          <a:xfrm>
            <a:off x="0" y="4814100"/>
            <a:ext cx="2339400" cy="3429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txBox="1"/>
          <p:nvPr/>
        </p:nvSpPr>
        <p:spPr>
          <a:xfrm>
            <a:off x="479550" y="4807350"/>
            <a:ext cx="1380300" cy="3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Quattrocento Sans"/>
                <a:ea typeface="Quattrocento Sans"/>
                <a:cs typeface="Quattrocento Sans"/>
                <a:sym typeface="Quattrocento Sans"/>
              </a:rPr>
              <a:t>www.ugm.ac.id</a:t>
            </a:r>
            <a:endParaRPr sz="1200" b="1">
              <a:solidFill>
                <a:srgbClr val="FFFFFF"/>
              </a:solidFill>
              <a:latin typeface="Quattrocento Sans"/>
              <a:ea typeface="Quattrocento Sans"/>
              <a:cs typeface="Quattrocento Sans"/>
              <a:sym typeface="Quattrocento Sans"/>
            </a:endParaRPr>
          </a:p>
        </p:txBody>
      </p:sp>
      <p:sp>
        <p:nvSpPr>
          <p:cNvPr id="25" name="Google Shape;25;p2"/>
          <p:cNvSpPr txBox="1"/>
          <p:nvPr/>
        </p:nvSpPr>
        <p:spPr>
          <a:xfrm>
            <a:off x="3207450" y="4807350"/>
            <a:ext cx="3450900" cy="3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74364"/>
                </a:solidFill>
                <a:latin typeface="Quattrocento Sans"/>
                <a:ea typeface="Quattrocento Sans"/>
                <a:cs typeface="Quattrocento Sans"/>
                <a:sym typeface="Quattrocento Sans"/>
              </a:rPr>
              <a:t>Locally Rooted, Globally Respected</a:t>
            </a:r>
            <a:endParaRPr sz="1200">
              <a:solidFill>
                <a:srgbClr val="074364"/>
              </a:solidFill>
              <a:latin typeface="Quattrocento Sans"/>
              <a:ea typeface="Quattrocento Sans"/>
              <a:cs typeface="Quattrocento Sans"/>
              <a:sym typeface="Quattrocento Sans"/>
            </a:endParaRPr>
          </a:p>
        </p:txBody>
      </p:sp>
      <p:sp>
        <p:nvSpPr>
          <p:cNvPr id="26" name="Google Shape;26;p2"/>
          <p:cNvSpPr txBox="1">
            <a:spLocks noGrp="1"/>
          </p:cNvSpPr>
          <p:nvPr>
            <p:ph type="subTitle" idx="2"/>
          </p:nvPr>
        </p:nvSpPr>
        <p:spPr>
          <a:xfrm>
            <a:off x="4835300" y="2310150"/>
            <a:ext cx="3941700" cy="5412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400"/>
            </a:lvl1pPr>
            <a:lvl2pPr lvl="1" algn="r">
              <a:spcBef>
                <a:spcPts val="1600"/>
              </a:spcBef>
              <a:spcAft>
                <a:spcPts val="0"/>
              </a:spcAft>
              <a:buSzPts val="1100"/>
              <a:buNone/>
              <a:defRPr/>
            </a:lvl2pPr>
            <a:lvl3pPr lvl="2" algn="r">
              <a:spcBef>
                <a:spcPts val="1600"/>
              </a:spcBef>
              <a:spcAft>
                <a:spcPts val="0"/>
              </a:spcAft>
              <a:buSzPts val="1100"/>
              <a:buNone/>
              <a:defRPr/>
            </a:lvl3pPr>
            <a:lvl4pPr lvl="3" algn="r">
              <a:spcBef>
                <a:spcPts val="1600"/>
              </a:spcBef>
              <a:spcAft>
                <a:spcPts val="0"/>
              </a:spcAft>
              <a:buSzPts val="1100"/>
              <a:buNone/>
              <a:defRPr/>
            </a:lvl4pPr>
            <a:lvl5pPr lvl="4" algn="r">
              <a:spcBef>
                <a:spcPts val="1600"/>
              </a:spcBef>
              <a:spcAft>
                <a:spcPts val="0"/>
              </a:spcAft>
              <a:buSzPts val="1100"/>
              <a:buNone/>
              <a:defRPr/>
            </a:lvl5pPr>
            <a:lvl6pPr lvl="5" algn="r">
              <a:spcBef>
                <a:spcPts val="1600"/>
              </a:spcBef>
              <a:spcAft>
                <a:spcPts val="0"/>
              </a:spcAft>
              <a:buSzPts val="1100"/>
              <a:buNone/>
              <a:defRPr/>
            </a:lvl6pPr>
            <a:lvl7pPr lvl="6" algn="r">
              <a:spcBef>
                <a:spcPts val="1600"/>
              </a:spcBef>
              <a:spcAft>
                <a:spcPts val="0"/>
              </a:spcAft>
              <a:buSzPts val="1100"/>
              <a:buNone/>
              <a:defRPr/>
            </a:lvl7pPr>
            <a:lvl8pPr lvl="7" algn="r">
              <a:spcBef>
                <a:spcPts val="1600"/>
              </a:spcBef>
              <a:spcAft>
                <a:spcPts val="0"/>
              </a:spcAft>
              <a:buSzPts val="1100"/>
              <a:buNone/>
              <a:defRPr/>
            </a:lvl8pPr>
            <a:lvl9pPr lvl="8" algn="r">
              <a:spcBef>
                <a:spcPts val="1600"/>
              </a:spcBef>
              <a:spcAft>
                <a:spcPts val="1600"/>
              </a:spcAft>
              <a:buSzPts val="1100"/>
              <a:buNone/>
              <a:defRPr/>
            </a:lvl9pPr>
          </a:lstStyle>
          <a:p>
            <a:endParaRPr/>
          </a:p>
        </p:txBody>
      </p:sp>
      <p:sp>
        <p:nvSpPr>
          <p:cNvPr id="27" name="Google Shape;27;p2"/>
          <p:cNvSpPr txBox="1">
            <a:spLocks noGrp="1"/>
          </p:cNvSpPr>
          <p:nvPr>
            <p:ph type="subTitle" idx="3"/>
          </p:nvPr>
        </p:nvSpPr>
        <p:spPr>
          <a:xfrm>
            <a:off x="5250225" y="398025"/>
            <a:ext cx="3534300" cy="393600"/>
          </a:xfrm>
          <a:prstGeom prst="rect">
            <a:avLst/>
          </a:prstGeom>
        </p:spPr>
        <p:txBody>
          <a:bodyPr spcFirstLastPara="1" wrap="square" lIns="91425" tIns="91425" rIns="91425" bIns="91425" anchor="t" anchorCtr="0">
            <a:noAutofit/>
          </a:bodyPr>
          <a:lstStyle>
            <a:lvl1pPr lvl="0" algn="r">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1pPr>
            <a:lvl2pPr lvl="1">
              <a:spcBef>
                <a:spcPts val="1600"/>
              </a:spcBef>
              <a:spcAft>
                <a:spcPts val="0"/>
              </a:spcAft>
              <a:buSzPts val="1100"/>
              <a:buNone/>
              <a:defRPr/>
            </a:lvl2pPr>
            <a:lvl3pPr lvl="2">
              <a:spcBef>
                <a:spcPts val="1600"/>
              </a:spcBef>
              <a:spcAft>
                <a:spcPts val="0"/>
              </a:spcAft>
              <a:buSzPts val="1100"/>
              <a:buNone/>
              <a:defRPr/>
            </a:lvl3pPr>
            <a:lvl4pPr lvl="3">
              <a:spcBef>
                <a:spcPts val="1600"/>
              </a:spcBef>
              <a:spcAft>
                <a:spcPts val="0"/>
              </a:spcAft>
              <a:buSzPts val="1100"/>
              <a:buNone/>
              <a:defRPr/>
            </a:lvl4pPr>
            <a:lvl5pPr lvl="4">
              <a:spcBef>
                <a:spcPts val="1600"/>
              </a:spcBef>
              <a:spcAft>
                <a:spcPts val="0"/>
              </a:spcAft>
              <a:buSzPts val="1100"/>
              <a:buNone/>
              <a:defRPr/>
            </a:lvl5pPr>
            <a:lvl6pPr lvl="5">
              <a:spcBef>
                <a:spcPts val="1600"/>
              </a:spcBef>
              <a:spcAft>
                <a:spcPts val="0"/>
              </a:spcAft>
              <a:buSzPts val="1100"/>
              <a:buNone/>
              <a:defRPr/>
            </a:lvl6pPr>
            <a:lvl7pPr lvl="6">
              <a:spcBef>
                <a:spcPts val="1600"/>
              </a:spcBef>
              <a:spcAft>
                <a:spcPts val="0"/>
              </a:spcAft>
              <a:buSzPts val="1100"/>
              <a:buNone/>
              <a:defRPr/>
            </a:lvl7pPr>
            <a:lvl8pPr lvl="7">
              <a:spcBef>
                <a:spcPts val="1600"/>
              </a:spcBef>
              <a:spcAft>
                <a:spcPts val="0"/>
              </a:spcAft>
              <a:buSzPts val="1100"/>
              <a:buNone/>
              <a:defRPr/>
            </a:lvl8pPr>
            <a:lvl9pPr lvl="8">
              <a:spcBef>
                <a:spcPts val="1600"/>
              </a:spcBef>
              <a:spcAft>
                <a:spcPts val="1600"/>
              </a:spcAft>
              <a:buSzPts val="11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92228-3C82-BE20-5AB4-EC0C0F8D89F5}"/>
              </a:ext>
            </a:extLst>
          </p:cNvPr>
          <p:cNvSpPr>
            <a:spLocks noGrp="1"/>
          </p:cNvSpPr>
          <p:nvPr>
            <p:ph type="title"/>
          </p:nvPr>
        </p:nvSpPr>
        <p:spPr/>
        <p:txBody>
          <a:bodyPr>
            <a:normAutofit/>
          </a:bodyPr>
          <a:lstStyle>
            <a:lvl1pPr>
              <a:defRPr sz="2700">
                <a:solidFill>
                  <a:srgbClr val="01416B"/>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5BCEC25-4173-5FFA-AB47-F32D28E619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9648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w Section">
  <p:cSld name="CUSTOM">
    <p:spTree>
      <p:nvGrpSpPr>
        <p:cNvPr id="1" name="Shape 28"/>
        <p:cNvGrpSpPr/>
        <p:nvPr/>
      </p:nvGrpSpPr>
      <p:grpSpPr>
        <a:xfrm>
          <a:off x="0" y="0"/>
          <a:ext cx="0" cy="0"/>
          <a:chOff x="0" y="0"/>
          <a:chExt cx="0" cy="0"/>
        </a:xfrm>
      </p:grpSpPr>
      <p:pic>
        <p:nvPicPr>
          <p:cNvPr id="29" name="Google Shape;29;p3"/>
          <p:cNvPicPr preferRelativeResize="0"/>
          <p:nvPr/>
        </p:nvPicPr>
        <p:blipFill rotWithShape="1">
          <a:blip r:embed="rId2">
            <a:alphaModFix/>
          </a:blip>
          <a:srcRect b="13539"/>
          <a:stretch/>
        </p:blipFill>
        <p:spPr>
          <a:xfrm>
            <a:off x="0" y="0"/>
            <a:ext cx="9144000" cy="4807626"/>
          </a:xfrm>
          <a:prstGeom prst="rect">
            <a:avLst/>
          </a:prstGeom>
          <a:noFill/>
          <a:ln>
            <a:noFill/>
          </a:ln>
          <a:effectLst>
            <a:outerShdw blurRad="57150" dist="19050" dir="5400000" algn="bl" rotWithShape="0">
              <a:srgbClr val="000000">
                <a:alpha val="50000"/>
              </a:srgbClr>
            </a:outerShdw>
          </a:effectLst>
        </p:spPr>
      </p:pic>
      <p:sp>
        <p:nvSpPr>
          <p:cNvPr id="30" name="Google Shape;30;p3"/>
          <p:cNvSpPr txBox="1">
            <a:spLocks noGrp="1"/>
          </p:cNvSpPr>
          <p:nvPr>
            <p:ph type="title"/>
          </p:nvPr>
        </p:nvSpPr>
        <p:spPr>
          <a:xfrm>
            <a:off x="1352400" y="2018550"/>
            <a:ext cx="6439200" cy="1106400"/>
          </a:xfrm>
          <a:prstGeom prst="rect">
            <a:avLst/>
          </a:prstGeom>
          <a:solidFill>
            <a:schemeClr val="lt1"/>
          </a:solidFill>
          <a:ln>
            <a:noFill/>
          </a:ln>
        </p:spPr>
        <p:txBody>
          <a:bodyPr spcFirstLastPara="1" wrap="square" lIns="91425" tIns="91425" rIns="91425" bIns="91425" anchor="ctr" anchorCtr="0">
            <a:noAutofit/>
          </a:bodyPr>
          <a:lstStyle>
            <a:lvl1pPr lvl="0" algn="r">
              <a:spcBef>
                <a:spcPts val="0"/>
              </a:spcBef>
              <a:spcAft>
                <a:spcPts val="0"/>
              </a:spcAft>
              <a:buNone/>
              <a:defRPr sz="3600">
                <a:solidFill>
                  <a:srgbClr val="074364"/>
                </a:solidFill>
              </a:defRPr>
            </a:lvl1pPr>
            <a:lvl2pPr lvl="1" algn="r">
              <a:spcBef>
                <a:spcPts val="0"/>
              </a:spcBef>
              <a:spcAft>
                <a:spcPts val="0"/>
              </a:spcAft>
              <a:buNone/>
              <a:defRPr sz="3600">
                <a:solidFill>
                  <a:srgbClr val="074364"/>
                </a:solidFill>
              </a:defRPr>
            </a:lvl2pPr>
            <a:lvl3pPr lvl="2" algn="r">
              <a:spcBef>
                <a:spcPts val="0"/>
              </a:spcBef>
              <a:spcAft>
                <a:spcPts val="0"/>
              </a:spcAft>
              <a:buNone/>
              <a:defRPr sz="3600">
                <a:solidFill>
                  <a:srgbClr val="074364"/>
                </a:solidFill>
              </a:defRPr>
            </a:lvl3pPr>
            <a:lvl4pPr lvl="3" algn="r">
              <a:spcBef>
                <a:spcPts val="0"/>
              </a:spcBef>
              <a:spcAft>
                <a:spcPts val="0"/>
              </a:spcAft>
              <a:buNone/>
              <a:defRPr sz="3600">
                <a:solidFill>
                  <a:srgbClr val="074364"/>
                </a:solidFill>
              </a:defRPr>
            </a:lvl4pPr>
            <a:lvl5pPr lvl="4" algn="r">
              <a:spcBef>
                <a:spcPts val="0"/>
              </a:spcBef>
              <a:spcAft>
                <a:spcPts val="0"/>
              </a:spcAft>
              <a:buNone/>
              <a:defRPr sz="3600">
                <a:solidFill>
                  <a:srgbClr val="074364"/>
                </a:solidFill>
              </a:defRPr>
            </a:lvl5pPr>
            <a:lvl6pPr lvl="5" algn="r">
              <a:spcBef>
                <a:spcPts val="0"/>
              </a:spcBef>
              <a:spcAft>
                <a:spcPts val="0"/>
              </a:spcAft>
              <a:buNone/>
              <a:defRPr sz="3600">
                <a:solidFill>
                  <a:srgbClr val="074364"/>
                </a:solidFill>
              </a:defRPr>
            </a:lvl6pPr>
            <a:lvl7pPr lvl="6" algn="r">
              <a:spcBef>
                <a:spcPts val="0"/>
              </a:spcBef>
              <a:spcAft>
                <a:spcPts val="0"/>
              </a:spcAft>
              <a:buNone/>
              <a:defRPr sz="3600">
                <a:solidFill>
                  <a:srgbClr val="074364"/>
                </a:solidFill>
              </a:defRPr>
            </a:lvl7pPr>
            <a:lvl8pPr lvl="7" algn="r">
              <a:spcBef>
                <a:spcPts val="0"/>
              </a:spcBef>
              <a:spcAft>
                <a:spcPts val="0"/>
              </a:spcAft>
              <a:buNone/>
              <a:defRPr sz="3600">
                <a:solidFill>
                  <a:srgbClr val="074364"/>
                </a:solidFill>
              </a:defRPr>
            </a:lvl8pPr>
            <a:lvl9pPr lvl="8" algn="r">
              <a:spcBef>
                <a:spcPts val="0"/>
              </a:spcBef>
              <a:spcAft>
                <a:spcPts val="0"/>
              </a:spcAft>
              <a:buNone/>
              <a:defRPr sz="3600">
                <a:solidFill>
                  <a:srgbClr val="07436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ew Section 1">
  <p:cSld name="CUSTOM_1">
    <p:spTree>
      <p:nvGrpSpPr>
        <p:cNvPr id="1" name="Shape 31"/>
        <p:cNvGrpSpPr/>
        <p:nvPr/>
      </p:nvGrpSpPr>
      <p:grpSpPr>
        <a:xfrm>
          <a:off x="0" y="0"/>
          <a:ext cx="0" cy="0"/>
          <a:chOff x="0" y="0"/>
          <a:chExt cx="0" cy="0"/>
        </a:xfrm>
      </p:grpSpPr>
      <p:pic>
        <p:nvPicPr>
          <p:cNvPr id="32" name="Google Shape;32;p4"/>
          <p:cNvPicPr preferRelativeResize="0"/>
          <p:nvPr/>
        </p:nvPicPr>
        <p:blipFill rotWithShape="1">
          <a:blip r:embed="rId2">
            <a:alphaModFix/>
          </a:blip>
          <a:srcRect r="53303" b="13539"/>
          <a:stretch/>
        </p:blipFill>
        <p:spPr>
          <a:xfrm>
            <a:off x="0" y="0"/>
            <a:ext cx="4269951" cy="4820774"/>
          </a:xfrm>
          <a:prstGeom prst="rect">
            <a:avLst/>
          </a:prstGeom>
          <a:noFill/>
          <a:ln>
            <a:noFill/>
          </a:ln>
        </p:spPr>
      </p:pic>
      <p:sp>
        <p:nvSpPr>
          <p:cNvPr id="33" name="Google Shape;33;p4"/>
          <p:cNvSpPr/>
          <p:nvPr/>
        </p:nvSpPr>
        <p:spPr>
          <a:xfrm>
            <a:off x="3253475" y="1900375"/>
            <a:ext cx="124200" cy="29160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txBox="1">
            <a:spLocks noGrp="1"/>
          </p:cNvSpPr>
          <p:nvPr>
            <p:ph type="title"/>
          </p:nvPr>
        </p:nvSpPr>
        <p:spPr>
          <a:xfrm>
            <a:off x="-54925" y="1900375"/>
            <a:ext cx="3432600" cy="1106400"/>
          </a:xfrm>
          <a:prstGeom prst="rect">
            <a:avLst/>
          </a:prstGeom>
          <a:solidFill>
            <a:srgbClr val="F4F5FB"/>
          </a:solidFill>
          <a:ln>
            <a:noFill/>
          </a:ln>
        </p:spPr>
        <p:txBody>
          <a:bodyPr spcFirstLastPara="1" wrap="square" lIns="91425" tIns="91425" rIns="91425" bIns="91425" anchor="ctr" anchorCtr="0">
            <a:noAutofit/>
          </a:bodyPr>
          <a:lstStyle>
            <a:lvl1pPr lvl="0" algn="ctr" rtl="0">
              <a:spcBef>
                <a:spcPts val="0"/>
              </a:spcBef>
              <a:spcAft>
                <a:spcPts val="0"/>
              </a:spcAft>
              <a:buNone/>
              <a:defRPr sz="3000">
                <a:solidFill>
                  <a:srgbClr val="074364"/>
                </a:solidFill>
              </a:defRPr>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
        <p:nvSpPr>
          <p:cNvPr id="35" name="Google Shape;35;p4"/>
          <p:cNvSpPr txBox="1">
            <a:spLocks noGrp="1"/>
          </p:cNvSpPr>
          <p:nvPr>
            <p:ph type="body" idx="1"/>
          </p:nvPr>
        </p:nvSpPr>
        <p:spPr>
          <a:xfrm>
            <a:off x="4956425" y="876075"/>
            <a:ext cx="4187700" cy="2941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Char char="●"/>
              <a:defRPr>
                <a:solidFill>
                  <a:srgbClr val="000000"/>
                </a:solidFill>
              </a:defRPr>
            </a:lvl1pPr>
            <a:lvl2pPr marL="914400" lvl="1" indent="-298450">
              <a:spcBef>
                <a:spcPts val="1600"/>
              </a:spcBef>
              <a:spcAft>
                <a:spcPts val="0"/>
              </a:spcAft>
              <a:buClr>
                <a:srgbClr val="000000"/>
              </a:buClr>
              <a:buSzPts val="1100"/>
              <a:buChar char="○"/>
              <a:defRPr>
                <a:solidFill>
                  <a:srgbClr val="000000"/>
                </a:solidFill>
              </a:defRPr>
            </a:lvl2pPr>
            <a:lvl3pPr marL="1371600" lvl="2" indent="-298450">
              <a:spcBef>
                <a:spcPts val="1600"/>
              </a:spcBef>
              <a:spcAft>
                <a:spcPts val="0"/>
              </a:spcAft>
              <a:buClr>
                <a:srgbClr val="000000"/>
              </a:buClr>
              <a:buSzPts val="1100"/>
              <a:buChar char="■"/>
              <a:defRPr>
                <a:solidFill>
                  <a:srgbClr val="000000"/>
                </a:solidFill>
              </a:defRPr>
            </a:lvl3pPr>
            <a:lvl4pPr marL="1828800" lvl="3" indent="-298450">
              <a:spcBef>
                <a:spcPts val="1600"/>
              </a:spcBef>
              <a:spcAft>
                <a:spcPts val="0"/>
              </a:spcAft>
              <a:buClr>
                <a:srgbClr val="000000"/>
              </a:buClr>
              <a:buSzPts val="1100"/>
              <a:buChar char="●"/>
              <a:defRPr>
                <a:solidFill>
                  <a:srgbClr val="000000"/>
                </a:solidFill>
              </a:defRPr>
            </a:lvl4pPr>
            <a:lvl5pPr marL="2286000" lvl="4" indent="-298450">
              <a:spcBef>
                <a:spcPts val="1600"/>
              </a:spcBef>
              <a:spcAft>
                <a:spcPts val="0"/>
              </a:spcAft>
              <a:buClr>
                <a:srgbClr val="000000"/>
              </a:buClr>
              <a:buSzPts val="1100"/>
              <a:buChar char="○"/>
              <a:defRPr>
                <a:solidFill>
                  <a:srgbClr val="000000"/>
                </a:solidFill>
              </a:defRPr>
            </a:lvl5pPr>
            <a:lvl6pPr marL="2743200" lvl="5" indent="-298450">
              <a:spcBef>
                <a:spcPts val="1600"/>
              </a:spcBef>
              <a:spcAft>
                <a:spcPts val="0"/>
              </a:spcAft>
              <a:buClr>
                <a:srgbClr val="000000"/>
              </a:buClr>
              <a:buSzPts val="1100"/>
              <a:buChar char="■"/>
              <a:defRPr>
                <a:solidFill>
                  <a:srgbClr val="000000"/>
                </a:solidFill>
              </a:defRPr>
            </a:lvl6pPr>
            <a:lvl7pPr marL="3200400" lvl="6" indent="-298450">
              <a:spcBef>
                <a:spcPts val="1600"/>
              </a:spcBef>
              <a:spcAft>
                <a:spcPts val="0"/>
              </a:spcAft>
              <a:buClr>
                <a:srgbClr val="000000"/>
              </a:buClr>
              <a:buSzPts val="1100"/>
              <a:buChar char="●"/>
              <a:defRPr>
                <a:solidFill>
                  <a:srgbClr val="000000"/>
                </a:solidFill>
              </a:defRPr>
            </a:lvl7pPr>
            <a:lvl8pPr marL="3657600" lvl="7" indent="-298450">
              <a:spcBef>
                <a:spcPts val="1600"/>
              </a:spcBef>
              <a:spcAft>
                <a:spcPts val="0"/>
              </a:spcAft>
              <a:buClr>
                <a:srgbClr val="000000"/>
              </a:buClr>
              <a:buSzPts val="1100"/>
              <a:buChar char="○"/>
              <a:defRPr>
                <a:solidFill>
                  <a:srgbClr val="000000"/>
                </a:solidFill>
              </a:defRPr>
            </a:lvl8pPr>
            <a:lvl9pPr marL="4114800" lvl="8" indent="-298450">
              <a:spcBef>
                <a:spcPts val="1600"/>
              </a:spcBef>
              <a:spcAft>
                <a:spcPts val="1600"/>
              </a:spcAft>
              <a:buClr>
                <a:srgbClr val="000000"/>
              </a:buClr>
              <a:buSzPts val="1100"/>
              <a:buChar char="■"/>
              <a:defRPr>
                <a:solidFill>
                  <a:srgbClr val="000000"/>
                </a:solidFill>
              </a:defRPr>
            </a:lvl9pPr>
          </a:lstStyle>
          <a:p>
            <a:endParaRPr/>
          </a:p>
        </p:txBody>
      </p:sp>
      <p:pic>
        <p:nvPicPr>
          <p:cNvPr id="36" name="Google Shape;36;p4"/>
          <p:cNvPicPr preferRelativeResize="0"/>
          <p:nvPr/>
        </p:nvPicPr>
        <p:blipFill>
          <a:blip r:embed="rId3">
            <a:alphaModFix/>
          </a:blip>
          <a:stretch>
            <a:fillRect/>
          </a:stretch>
        </p:blipFill>
        <p:spPr>
          <a:xfrm>
            <a:off x="288950" y="213750"/>
            <a:ext cx="1550826" cy="1550826"/>
          </a:xfrm>
          <a:prstGeom prst="rect">
            <a:avLst/>
          </a:prstGeom>
          <a:noFill/>
          <a:ln>
            <a:noFill/>
          </a:ln>
        </p:spPr>
      </p:pic>
      <p:sp>
        <p:nvSpPr>
          <p:cNvPr id="37" name="Google Shape;37;p4"/>
          <p:cNvSpPr/>
          <p:nvPr/>
        </p:nvSpPr>
        <p:spPr>
          <a:xfrm>
            <a:off x="0" y="0"/>
            <a:ext cx="124200" cy="30069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6"/>
          <p:cNvSpPr txBox="1">
            <a:spLocks noGrp="1"/>
          </p:cNvSpPr>
          <p:nvPr>
            <p:ph type="body" idx="1"/>
          </p:nvPr>
        </p:nvSpPr>
        <p:spPr>
          <a:xfrm>
            <a:off x="803975" y="234150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0" name="Google Shape;50;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 name="Google Shape;52;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3" name="Google Shape;53;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pic>
        <p:nvPicPr>
          <p:cNvPr id="55" name="Google Shape;55;p6"/>
          <p:cNvPicPr preferRelativeResize="0"/>
          <p:nvPr/>
        </p:nvPicPr>
        <p:blipFill>
          <a:blip r:embed="rId2">
            <a:alphaModFix/>
          </a:blip>
          <a:stretch>
            <a:fillRect/>
          </a:stretch>
        </p:blipFill>
        <p:spPr>
          <a:xfrm>
            <a:off x="3634800" y="0"/>
            <a:ext cx="1874399" cy="18743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7">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0" name="Google Shape;6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with Title">
  <p:cSld name="BLANK_1">
    <p:spTree>
      <p:nvGrpSpPr>
        <p:cNvPr id="1" name="Shape 62"/>
        <p:cNvGrpSpPr/>
        <p:nvPr/>
      </p:nvGrpSpPr>
      <p:grpSpPr>
        <a:xfrm>
          <a:off x="0" y="0"/>
          <a:ext cx="0" cy="0"/>
          <a:chOff x="0" y="0"/>
          <a:chExt cx="0" cy="0"/>
        </a:xfrm>
      </p:grpSpPr>
      <p:sp>
        <p:nvSpPr>
          <p:cNvPr id="63" name="Google Shape;63;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8">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 name="Google Shape;65;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6" name="Google Shape;66;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7" name="Google Shape;67;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8" name="Google Shape;68;p8"/>
          <p:cNvSpPr txBox="1">
            <a:spLocks noGrp="1"/>
          </p:cNvSpPr>
          <p:nvPr>
            <p:ph type="title"/>
          </p:nvPr>
        </p:nvSpPr>
        <p:spPr>
          <a:xfrm>
            <a:off x="729450" y="2163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69" name="Google Shape;69;p8"/>
          <p:cNvSpPr/>
          <p:nvPr/>
        </p:nvSpPr>
        <p:spPr>
          <a:xfrm>
            <a:off x="0" y="356975"/>
            <a:ext cx="645300" cy="26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508000" y="353450"/>
            <a:ext cx="137400" cy="2610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Content">
  <p:cSld name="BLANK_1_1">
    <p:spTree>
      <p:nvGrpSpPr>
        <p:cNvPr id="1" name="Shape 71"/>
        <p:cNvGrpSpPr/>
        <p:nvPr/>
      </p:nvGrpSpPr>
      <p:grpSpPr>
        <a:xfrm>
          <a:off x="0" y="0"/>
          <a:ext cx="0" cy="0"/>
          <a:chOff x="0" y="0"/>
          <a:chExt cx="0" cy="0"/>
        </a:xfrm>
      </p:grpSpPr>
      <p:sp>
        <p:nvSpPr>
          <p:cNvPr id="72" name="Google Shape;7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3" name="Google Shape;73;p9">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7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5" name="Google Shape;7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6" name="Google Shape;7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7" name="Google Shape;77;p9"/>
          <p:cNvSpPr txBox="1">
            <a:spLocks noGrp="1"/>
          </p:cNvSpPr>
          <p:nvPr>
            <p:ph type="title"/>
          </p:nvPr>
        </p:nvSpPr>
        <p:spPr>
          <a:xfrm>
            <a:off x="729450" y="2163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78" name="Google Shape;78;p9"/>
          <p:cNvSpPr txBox="1">
            <a:spLocks noGrp="1"/>
          </p:cNvSpPr>
          <p:nvPr>
            <p:ph type="body" idx="1"/>
          </p:nvPr>
        </p:nvSpPr>
        <p:spPr>
          <a:xfrm>
            <a:off x="729450" y="934450"/>
            <a:ext cx="7329300" cy="2938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9" name="Google Shape;79;p9"/>
          <p:cNvSpPr/>
          <p:nvPr/>
        </p:nvSpPr>
        <p:spPr>
          <a:xfrm>
            <a:off x="0" y="356975"/>
            <a:ext cx="645300" cy="26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508000" y="353450"/>
            <a:ext cx="137400" cy="2610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2 Content">
  <p:cSld name="BLANK_1_1_1">
    <p:spTree>
      <p:nvGrpSpPr>
        <p:cNvPr id="1" name="Shape 81"/>
        <p:cNvGrpSpPr/>
        <p:nvPr/>
      </p:nvGrpSpPr>
      <p:grpSpPr>
        <a:xfrm>
          <a:off x="0" y="0"/>
          <a:ext cx="0" cy="0"/>
          <a:chOff x="0" y="0"/>
          <a:chExt cx="0" cy="0"/>
        </a:xfrm>
      </p:grpSpPr>
      <p:sp>
        <p:nvSpPr>
          <p:cNvPr id="82" name="Google Shape;8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3" name="Google Shape;83;p10">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6" name="Google Shape;86;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87" name="Google Shape;87;p10"/>
          <p:cNvSpPr txBox="1">
            <a:spLocks noGrp="1"/>
          </p:cNvSpPr>
          <p:nvPr>
            <p:ph type="title"/>
          </p:nvPr>
        </p:nvSpPr>
        <p:spPr>
          <a:xfrm>
            <a:off x="729450" y="2163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88" name="Google Shape;88;p10"/>
          <p:cNvSpPr txBox="1">
            <a:spLocks noGrp="1"/>
          </p:cNvSpPr>
          <p:nvPr>
            <p:ph type="body" idx="1"/>
          </p:nvPr>
        </p:nvSpPr>
        <p:spPr>
          <a:xfrm>
            <a:off x="729450" y="934450"/>
            <a:ext cx="3553500" cy="2938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89" name="Google Shape;89;p10"/>
          <p:cNvSpPr/>
          <p:nvPr/>
        </p:nvSpPr>
        <p:spPr>
          <a:xfrm>
            <a:off x="0" y="356975"/>
            <a:ext cx="645300" cy="26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p:nvPr/>
        </p:nvSpPr>
        <p:spPr>
          <a:xfrm>
            <a:off x="508000" y="353450"/>
            <a:ext cx="137400" cy="2610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txBox="1">
            <a:spLocks noGrp="1"/>
          </p:cNvSpPr>
          <p:nvPr>
            <p:ph type="body" idx="2"/>
          </p:nvPr>
        </p:nvSpPr>
        <p:spPr>
          <a:xfrm>
            <a:off x="4814525" y="934450"/>
            <a:ext cx="3553500" cy="2938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2"/>
        <p:cNvGrpSpPr/>
        <p:nvPr/>
      </p:nvGrpSpPr>
      <p:grpSpPr>
        <a:xfrm>
          <a:off x="0" y="0"/>
          <a:ext cx="0" cy="0"/>
          <a:chOff x="0" y="0"/>
          <a:chExt cx="0" cy="0"/>
        </a:xfrm>
      </p:grpSpPr>
      <p:sp>
        <p:nvSpPr>
          <p:cNvPr id="93" name="Google Shape;93;p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4" name="Google Shape;94;p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5" name="Google Shape;9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Proxima Nova"/>
              <a:buNone/>
              <a:defRPr sz="2800" b="1">
                <a:latin typeface="Proxima Nova"/>
                <a:ea typeface="Proxima Nova"/>
                <a:cs typeface="Proxima Nova"/>
                <a:sym typeface="Proxima Nova"/>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Quattrocento Sans"/>
              <a:buChar char="●"/>
              <a:defRPr sz="1800">
                <a:latin typeface="Quattrocento Sans"/>
                <a:ea typeface="Quattrocento Sans"/>
                <a:cs typeface="Quattrocento Sans"/>
                <a:sym typeface="Quattrocento Sans"/>
              </a:defRPr>
            </a:lvl1pPr>
            <a:lvl2pPr marL="914400" lvl="1" indent="-29845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2pPr>
            <a:lvl3pPr marL="1371600" lvl="2" indent="-29845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3pPr>
            <a:lvl4pPr marL="1828800" lvl="3" indent="-29845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4pPr>
            <a:lvl5pPr marL="2286000" lvl="4" indent="-29845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5pPr>
            <a:lvl6pPr marL="2743200" lvl="5" indent="-29845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6pPr>
            <a:lvl7pPr marL="3200400" lvl="6" indent="-29845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7pPr>
            <a:lvl8pPr marL="3657600" lvl="7" indent="-29845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8pPr>
            <a:lvl9pPr marL="4114800" lvl="8" indent="-298450">
              <a:lnSpc>
                <a:spcPct val="115000"/>
              </a:lnSpc>
              <a:spcBef>
                <a:spcPts val="1600"/>
              </a:spcBef>
              <a:spcAft>
                <a:spcPts val="1600"/>
              </a:spcAft>
              <a:buSzPts val="1100"/>
              <a:buFont typeface="Quattrocento Sans"/>
              <a:buChar char="■"/>
              <a:defRPr sz="1100">
                <a:latin typeface="Quattrocento Sans"/>
                <a:ea typeface="Quattrocento Sans"/>
                <a:cs typeface="Quattrocento Sans"/>
                <a:sym typeface="Quattrocento Sans"/>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a:off x="0" y="4814097"/>
            <a:ext cx="9144000" cy="329400"/>
          </a:xfrm>
          <a:prstGeom prst="rect">
            <a:avLst/>
          </a:prstGeom>
          <a:solidFill>
            <a:srgbClr val="F4F5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0" y="4814100"/>
            <a:ext cx="2339400" cy="3294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 name="Google Shape;11;p1"/>
          <p:cNvSpPr txBox="1"/>
          <p:nvPr/>
        </p:nvSpPr>
        <p:spPr>
          <a:xfrm>
            <a:off x="479550" y="4807350"/>
            <a:ext cx="1380300" cy="3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Quattrocento Sans"/>
                <a:ea typeface="Quattrocento Sans"/>
                <a:cs typeface="Quattrocento Sans"/>
                <a:sym typeface="Quattrocento Sans"/>
              </a:rPr>
              <a:t>www.ugm.ac.id</a:t>
            </a:r>
            <a:endParaRPr sz="1200" b="1">
              <a:solidFill>
                <a:srgbClr val="FFFFFF"/>
              </a:solidFill>
              <a:latin typeface="Quattrocento Sans"/>
              <a:ea typeface="Quattrocento Sans"/>
              <a:cs typeface="Quattrocento Sans"/>
              <a:sym typeface="Quattrocento Sans"/>
            </a:endParaRPr>
          </a:p>
        </p:txBody>
      </p:sp>
      <p:sp>
        <p:nvSpPr>
          <p:cNvPr id="12" name="Google Shape;12;p1"/>
          <p:cNvSpPr txBox="1"/>
          <p:nvPr/>
        </p:nvSpPr>
        <p:spPr>
          <a:xfrm>
            <a:off x="3207450" y="4807350"/>
            <a:ext cx="3450900" cy="3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74364"/>
                </a:solidFill>
                <a:latin typeface="Quattrocento Sans"/>
                <a:ea typeface="Quattrocento Sans"/>
                <a:cs typeface="Quattrocento Sans"/>
                <a:sym typeface="Quattrocento Sans"/>
              </a:rPr>
              <a:t>Locally Rooted, Globally Respected</a:t>
            </a:r>
            <a:endParaRPr sz="1200">
              <a:solidFill>
                <a:srgbClr val="074364"/>
              </a:solidFill>
              <a:latin typeface="Quattrocento Sans"/>
              <a:ea typeface="Quattrocento Sans"/>
              <a:cs typeface="Quattrocento Sans"/>
              <a:sym typeface="Quattrocento Sans"/>
            </a:endParaRPr>
          </a:p>
        </p:txBody>
      </p:sp>
      <p:pic>
        <p:nvPicPr>
          <p:cNvPr id="13" name="Google Shape;13;p1"/>
          <p:cNvPicPr preferRelativeResize="0"/>
          <p:nvPr/>
        </p:nvPicPr>
        <p:blipFill>
          <a:blip r:embed="rId12">
            <a:alphaModFix/>
          </a:blip>
          <a:stretch>
            <a:fillRect/>
          </a:stretch>
        </p:blipFill>
        <p:spPr>
          <a:xfrm>
            <a:off x="7160464" y="4749850"/>
            <a:ext cx="1983535" cy="454775"/>
          </a:xfrm>
          <a:prstGeom prst="rect">
            <a:avLst/>
          </a:prstGeom>
          <a:noFill/>
          <a:ln>
            <a:noFill/>
          </a:ln>
        </p:spPr>
      </p:pic>
      <p:pic>
        <p:nvPicPr>
          <p:cNvPr id="14" name="Google Shape;14;p1"/>
          <p:cNvPicPr preferRelativeResize="0"/>
          <p:nvPr/>
        </p:nvPicPr>
        <p:blipFill rotWithShape="1">
          <a:blip r:embed="rId13">
            <a:alphaModFix amt="88000"/>
          </a:blip>
          <a:srcRect r="49315"/>
          <a:stretch/>
        </p:blipFill>
        <p:spPr>
          <a:xfrm>
            <a:off x="7193251" y="353600"/>
            <a:ext cx="1950750" cy="3991048"/>
          </a:xfrm>
          <a:prstGeom prst="rect">
            <a:avLst/>
          </a:prstGeom>
          <a:noFill/>
          <a:ln>
            <a:noFill/>
          </a:ln>
          <a:effectLst>
            <a:outerShdw blurRad="57150" dist="19050" dir="5400000" algn="bl" rotWithShape="0">
              <a:srgbClr val="000000">
                <a:alpha val="9000"/>
              </a:srgbClr>
            </a:outerShdw>
          </a:effectLst>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cnxus.org/wp-content/uploads/2022/04/08071320ApplyingTheoryofChangeApproach.pdf"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theoryofchange.org/"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cnxus.org/wp-content/uploads/2022/04/08071320ApplyingTheoryofChangeApproach.pdf"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www.theoryofchange.or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2"/>
          <p:cNvSpPr/>
          <p:nvPr/>
        </p:nvSpPr>
        <p:spPr>
          <a:xfrm flipH="1">
            <a:off x="479550" y="0"/>
            <a:ext cx="1874400" cy="2945400"/>
          </a:xfrm>
          <a:prstGeom prst="rect">
            <a:avLst/>
          </a:prstGeom>
          <a:solidFill>
            <a:srgbClr val="F4F5FB"/>
          </a:solidFill>
          <a:ln>
            <a:noFill/>
          </a:ln>
          <a:effectLst>
            <a:outerShdw blurRad="57150" dist="19050" dir="5400000" algn="bl" rotWithShape="0">
              <a:srgbClr val="000000">
                <a:alpha val="1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2"/>
          <p:cNvSpPr/>
          <p:nvPr/>
        </p:nvSpPr>
        <p:spPr>
          <a:xfrm flipH="1">
            <a:off x="479550" y="2935650"/>
            <a:ext cx="1874400" cy="942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 name="Google Shape;102;p12"/>
          <p:cNvPicPr preferRelativeResize="0"/>
          <p:nvPr/>
        </p:nvPicPr>
        <p:blipFill>
          <a:blip r:embed="rId3">
            <a:alphaModFix/>
          </a:blip>
          <a:stretch>
            <a:fillRect/>
          </a:stretch>
        </p:blipFill>
        <p:spPr>
          <a:xfrm>
            <a:off x="479550" y="535500"/>
            <a:ext cx="1874399" cy="1874399"/>
          </a:xfrm>
          <a:prstGeom prst="rect">
            <a:avLst/>
          </a:prstGeom>
          <a:noFill/>
          <a:ln>
            <a:noFill/>
          </a:ln>
        </p:spPr>
      </p:pic>
      <p:sp>
        <p:nvSpPr>
          <p:cNvPr id="103" name="Google Shape;103;p12"/>
          <p:cNvSpPr/>
          <p:nvPr/>
        </p:nvSpPr>
        <p:spPr>
          <a:xfrm>
            <a:off x="2339275" y="4814100"/>
            <a:ext cx="6804600" cy="329400"/>
          </a:xfrm>
          <a:prstGeom prst="rect">
            <a:avLst/>
          </a:prstGeom>
          <a:solidFill>
            <a:srgbClr val="F4F5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a:off x="0" y="4814100"/>
            <a:ext cx="2339400" cy="342900"/>
          </a:xfrm>
          <a:prstGeom prst="rect">
            <a:avLst/>
          </a:prstGeom>
          <a:solidFill>
            <a:srgbClr val="074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2"/>
          <p:cNvPicPr preferRelativeResize="0"/>
          <p:nvPr/>
        </p:nvPicPr>
        <p:blipFill>
          <a:blip r:embed="rId4">
            <a:alphaModFix/>
          </a:blip>
          <a:stretch>
            <a:fillRect/>
          </a:stretch>
        </p:blipFill>
        <p:spPr>
          <a:xfrm>
            <a:off x="6993207" y="4731013"/>
            <a:ext cx="2156631" cy="480257"/>
          </a:xfrm>
          <a:prstGeom prst="rect">
            <a:avLst/>
          </a:prstGeom>
          <a:noFill/>
          <a:ln>
            <a:noFill/>
          </a:ln>
        </p:spPr>
      </p:pic>
      <p:sp>
        <p:nvSpPr>
          <p:cNvPr id="106" name="Google Shape;106;p12"/>
          <p:cNvSpPr txBox="1"/>
          <p:nvPr/>
        </p:nvSpPr>
        <p:spPr>
          <a:xfrm>
            <a:off x="479550" y="4807350"/>
            <a:ext cx="1380300" cy="3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Quattrocento Sans"/>
                <a:ea typeface="Quattrocento Sans"/>
                <a:cs typeface="Quattrocento Sans"/>
                <a:sym typeface="Quattrocento Sans"/>
              </a:rPr>
              <a:t>www.ugm.ac.id</a:t>
            </a:r>
            <a:endParaRPr sz="1200" b="1">
              <a:solidFill>
                <a:srgbClr val="FFFFFF"/>
              </a:solidFill>
              <a:latin typeface="Quattrocento Sans"/>
              <a:ea typeface="Quattrocento Sans"/>
              <a:cs typeface="Quattrocento Sans"/>
              <a:sym typeface="Quattrocento Sans"/>
            </a:endParaRPr>
          </a:p>
        </p:txBody>
      </p:sp>
      <p:sp>
        <p:nvSpPr>
          <p:cNvPr id="107" name="Google Shape;107;p12"/>
          <p:cNvSpPr txBox="1"/>
          <p:nvPr/>
        </p:nvSpPr>
        <p:spPr>
          <a:xfrm>
            <a:off x="3207450" y="4807350"/>
            <a:ext cx="3450900" cy="3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74364"/>
                </a:solidFill>
                <a:latin typeface="Quattrocento Sans"/>
                <a:ea typeface="Quattrocento Sans"/>
                <a:cs typeface="Quattrocento Sans"/>
                <a:sym typeface="Quattrocento Sans"/>
              </a:rPr>
              <a:t>Locally Rooted, Globally Respected</a:t>
            </a:r>
            <a:endParaRPr sz="1200">
              <a:solidFill>
                <a:srgbClr val="074364"/>
              </a:solidFill>
              <a:latin typeface="Quattrocento Sans"/>
              <a:ea typeface="Quattrocento Sans"/>
              <a:cs typeface="Quattrocento Sans"/>
              <a:sym typeface="Quattrocento Sans"/>
            </a:endParaRPr>
          </a:p>
        </p:txBody>
      </p:sp>
      <p:sp>
        <p:nvSpPr>
          <p:cNvPr id="108" name="Google Shape;108;p12"/>
          <p:cNvSpPr txBox="1">
            <a:spLocks noGrp="1"/>
          </p:cNvSpPr>
          <p:nvPr>
            <p:ph type="ctrTitle"/>
          </p:nvPr>
        </p:nvSpPr>
        <p:spPr>
          <a:xfrm>
            <a:off x="2353950" y="1375425"/>
            <a:ext cx="6430500" cy="103447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2000" dirty="0"/>
              <a:t>Theory of Change (</a:t>
            </a:r>
            <a:r>
              <a:rPr lang="en-GB" sz="2000" dirty="0" err="1"/>
              <a:t>ToC</a:t>
            </a:r>
            <a:r>
              <a:rPr lang="en-GB" sz="2000" dirty="0"/>
              <a:t>) &amp; Causal Inference</a:t>
            </a:r>
          </a:p>
        </p:txBody>
      </p:sp>
      <p:sp>
        <p:nvSpPr>
          <p:cNvPr id="109" name="Google Shape;109;p12"/>
          <p:cNvSpPr txBox="1">
            <a:spLocks noGrp="1"/>
          </p:cNvSpPr>
          <p:nvPr>
            <p:ph type="subTitle" idx="1"/>
          </p:nvPr>
        </p:nvSpPr>
        <p:spPr>
          <a:xfrm>
            <a:off x="4069325" y="2660325"/>
            <a:ext cx="4707600" cy="342900"/>
          </a:xfrm>
          <a:prstGeom prst="rect">
            <a:avLst/>
          </a:prstGeom>
        </p:spPr>
        <p:txBody>
          <a:bodyPr spcFirstLastPara="1" wrap="square" lIns="91425" tIns="91425" rIns="91425" bIns="91425" anchor="t" anchorCtr="0">
            <a:noAutofit/>
          </a:bodyPr>
          <a:lstStyle/>
          <a:p>
            <a:pPr marL="0" indent="0"/>
            <a:r>
              <a:rPr lang="en-GB" dirty="0"/>
              <a:t>17/3/2025</a:t>
            </a:r>
          </a:p>
          <a:p>
            <a:pPr marL="0" lvl="0" indent="0" algn="r" rtl="0">
              <a:spcBef>
                <a:spcPts val="0"/>
              </a:spcBef>
              <a:spcAft>
                <a:spcPts val="0"/>
              </a:spcAft>
              <a:buNone/>
            </a:pPr>
            <a:endParaRPr dirty="0"/>
          </a:p>
        </p:txBody>
      </p:sp>
      <p:sp>
        <p:nvSpPr>
          <p:cNvPr id="110" name="Google Shape;110;p12"/>
          <p:cNvSpPr txBox="1">
            <a:spLocks noGrp="1"/>
          </p:cNvSpPr>
          <p:nvPr>
            <p:ph type="subTitle" idx="2"/>
          </p:nvPr>
        </p:nvSpPr>
        <p:spPr>
          <a:xfrm>
            <a:off x="4835300" y="2310150"/>
            <a:ext cx="3941700" cy="54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b="1" dirty="0"/>
              <a:t>Muhammad Akmal Farouqi</a:t>
            </a:r>
            <a:endParaRPr b="1" dirty="0"/>
          </a:p>
        </p:txBody>
      </p:sp>
      <p:sp>
        <p:nvSpPr>
          <p:cNvPr id="3" name="Subtitle 2">
            <a:extLst>
              <a:ext uri="{FF2B5EF4-FFF2-40B4-BE49-F238E27FC236}">
                <a16:creationId xmlns:a16="http://schemas.microsoft.com/office/drawing/2014/main" id="{C81C5BDE-372C-E3EC-4D6E-26D5FE2401DC}"/>
              </a:ext>
            </a:extLst>
          </p:cNvPr>
          <p:cNvSpPr>
            <a:spLocks noGrp="1"/>
          </p:cNvSpPr>
          <p:nvPr>
            <p:ph type="subTitle" idx="3"/>
          </p:nvPr>
        </p:nvSpPr>
        <p:spPr/>
        <p:txBody>
          <a:bodyPr/>
          <a:lstStyle/>
          <a:p>
            <a:endParaRPr lang="en-ID"/>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56E43-C4A9-EE98-4AFD-3278B967B8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A58D30-59A8-670F-D6E4-BCDEA536F160}"/>
              </a:ext>
            </a:extLst>
          </p:cNvPr>
          <p:cNvSpPr>
            <a:spLocks noGrp="1"/>
          </p:cNvSpPr>
          <p:nvPr>
            <p:ph type="title"/>
          </p:nvPr>
        </p:nvSpPr>
        <p:spPr>
          <a:xfrm>
            <a:off x="574491" y="169778"/>
            <a:ext cx="7886700" cy="454819"/>
          </a:xfrm>
          <a:noFill/>
        </p:spPr>
        <p:txBody>
          <a:bodyPr>
            <a:normAutofit fontScale="90000"/>
          </a:bodyPr>
          <a:lstStyle/>
          <a:p>
            <a:r>
              <a:rPr lang="en-US" sz="1950" dirty="0"/>
              <a:t>MOVING FROM THEORY TO PRACTICE (UNDAF Companion Guidance)</a:t>
            </a:r>
          </a:p>
        </p:txBody>
      </p:sp>
      <p:sp>
        <p:nvSpPr>
          <p:cNvPr id="3" name="TextBox 2">
            <a:extLst>
              <a:ext uri="{FF2B5EF4-FFF2-40B4-BE49-F238E27FC236}">
                <a16:creationId xmlns:a16="http://schemas.microsoft.com/office/drawing/2014/main" id="{153D661C-42F9-11E7-CD0D-CA96978ED60E}"/>
              </a:ext>
            </a:extLst>
          </p:cNvPr>
          <p:cNvSpPr txBox="1"/>
          <p:nvPr/>
        </p:nvSpPr>
        <p:spPr>
          <a:xfrm>
            <a:off x="1848984" y="702998"/>
            <a:ext cx="7153348" cy="3105145"/>
          </a:xfrm>
          <a:prstGeom prst="rect">
            <a:avLst/>
          </a:prstGeom>
          <a:solidFill>
            <a:schemeClr val="tx1">
              <a:lumMod val="20000"/>
              <a:lumOff val="80000"/>
            </a:schemeClr>
          </a:solidFill>
        </p:spPr>
        <p:txBody>
          <a:bodyPr wrap="square">
            <a:spAutoFit/>
          </a:bodyPr>
          <a:lstStyle/>
          <a:p>
            <a:pPr>
              <a:lnSpc>
                <a:spcPct val="150000"/>
              </a:lnSpc>
            </a:pPr>
            <a:r>
              <a:rPr lang="en-US" sz="1200" b="1" dirty="0"/>
              <a:t>Assumption</a:t>
            </a:r>
          </a:p>
          <a:p>
            <a:pPr marL="171450" indent="-171450">
              <a:lnSpc>
                <a:spcPct val="150000"/>
              </a:lnSpc>
              <a:buFont typeface="Wingdings" panose="05000000000000000000" pitchFamily="2" charset="2"/>
              <a:buChar char="à"/>
            </a:pPr>
            <a:r>
              <a:rPr lang="en-US" sz="1200" dirty="0"/>
              <a:t>Identify why solutions are the key drivers of change in a given context, and that may influence these drivers. (Causality, Implementation, External Factors).</a:t>
            </a:r>
          </a:p>
          <a:p>
            <a:pPr marL="171450" indent="-171450">
              <a:lnSpc>
                <a:spcPct val="150000"/>
              </a:lnSpc>
              <a:buFont typeface="Wingdings" panose="05000000000000000000" pitchFamily="2" charset="2"/>
              <a:buChar char="à"/>
            </a:pPr>
            <a:r>
              <a:rPr lang="en-US" sz="1200" dirty="0">
                <a:sym typeface="Wingdings" panose="05000000000000000000" pitchFamily="2" charset="2"/>
              </a:rPr>
              <a:t>For each assumption, it should consider</a:t>
            </a:r>
          </a:p>
          <a:p>
            <a:pPr>
              <a:lnSpc>
                <a:spcPct val="150000"/>
              </a:lnSpc>
            </a:pPr>
            <a:r>
              <a:rPr lang="en-US" sz="1200" dirty="0">
                <a:sym typeface="Wingdings" panose="05000000000000000000" pitchFamily="2" charset="2"/>
              </a:rPr>
              <a:t>Does this fully explain what is thought will happen? Is the assumption plausible?</a:t>
            </a:r>
            <a:r>
              <a:rPr lang="en-US" sz="1200" dirty="0"/>
              <a:t> Does the assumption need to be tested?</a:t>
            </a:r>
            <a:endParaRPr lang="en-US" sz="1200" dirty="0">
              <a:sym typeface="Wingdings" panose="05000000000000000000" pitchFamily="2" charset="2"/>
            </a:endParaRPr>
          </a:p>
          <a:p>
            <a:pPr lvl="1">
              <a:lnSpc>
                <a:spcPct val="150000"/>
              </a:lnSpc>
            </a:pPr>
            <a:r>
              <a:rPr lang="en-US" sz="1200" b="1" dirty="0">
                <a:sym typeface="Wingdings" panose="05000000000000000000" pitchFamily="2" charset="2"/>
              </a:rPr>
              <a:t>Risk Analysis</a:t>
            </a:r>
          </a:p>
          <a:p>
            <a:pPr marL="171450" lvl="1" indent="-171450">
              <a:lnSpc>
                <a:spcPct val="150000"/>
              </a:lnSpc>
              <a:buFont typeface="Wingdings" panose="05000000000000000000" pitchFamily="2" charset="2"/>
              <a:buChar char="à"/>
            </a:pPr>
            <a:r>
              <a:rPr lang="en-US" sz="1200" dirty="0">
                <a:sym typeface="Wingdings" panose="05000000000000000000" pitchFamily="2" charset="2"/>
              </a:rPr>
              <a:t>Environmental and political </a:t>
            </a:r>
          </a:p>
          <a:p>
            <a:pPr marL="171450" lvl="1" indent="-171450">
              <a:lnSpc>
                <a:spcPct val="150000"/>
              </a:lnSpc>
              <a:buFont typeface="Wingdings" panose="05000000000000000000" pitchFamily="2" charset="2"/>
              <a:buChar char="à"/>
            </a:pPr>
            <a:r>
              <a:rPr lang="en-US" sz="1200" dirty="0">
                <a:sym typeface="Wingdings" panose="05000000000000000000" pitchFamily="2" charset="2"/>
              </a:rPr>
              <a:t>Opportunities</a:t>
            </a:r>
          </a:p>
          <a:p>
            <a:pPr marL="171450" lvl="1" indent="-171450">
              <a:lnSpc>
                <a:spcPct val="150000"/>
              </a:lnSpc>
              <a:buFont typeface="Wingdings" panose="05000000000000000000" pitchFamily="2" charset="2"/>
              <a:buChar char="à"/>
            </a:pPr>
            <a:r>
              <a:rPr lang="en-US" sz="1200" dirty="0">
                <a:sym typeface="Wingdings" panose="05000000000000000000" pitchFamily="2" charset="2"/>
              </a:rPr>
              <a:t>Design</a:t>
            </a:r>
          </a:p>
          <a:p>
            <a:pPr marL="171450" lvl="1" indent="-171450">
              <a:lnSpc>
                <a:spcPct val="150000"/>
              </a:lnSpc>
              <a:buFont typeface="Wingdings" panose="05000000000000000000" pitchFamily="2" charset="2"/>
              <a:buChar char="à"/>
            </a:pPr>
            <a:r>
              <a:rPr lang="en-US" sz="1200" dirty="0">
                <a:sym typeface="Wingdings" panose="05000000000000000000" pitchFamily="2" charset="2"/>
              </a:rPr>
              <a:t>Partnership</a:t>
            </a:r>
            <a:endParaRPr lang="en-ID" sz="1200" dirty="0"/>
          </a:p>
        </p:txBody>
      </p:sp>
      <p:pic>
        <p:nvPicPr>
          <p:cNvPr id="6" name="Picture 5">
            <a:extLst>
              <a:ext uri="{FF2B5EF4-FFF2-40B4-BE49-F238E27FC236}">
                <a16:creationId xmlns:a16="http://schemas.microsoft.com/office/drawing/2014/main" id="{CA11E1AD-E977-07C4-AAA5-8FB53A327812}"/>
              </a:ext>
            </a:extLst>
          </p:cNvPr>
          <p:cNvPicPr>
            <a:picLocks noChangeAspect="1"/>
          </p:cNvPicPr>
          <p:nvPr/>
        </p:nvPicPr>
        <p:blipFill>
          <a:blip r:embed="rId3"/>
          <a:stretch>
            <a:fillRect/>
          </a:stretch>
        </p:blipFill>
        <p:spPr>
          <a:xfrm>
            <a:off x="274112" y="702998"/>
            <a:ext cx="1448002" cy="771633"/>
          </a:xfrm>
          <a:prstGeom prst="rect">
            <a:avLst/>
          </a:prstGeom>
        </p:spPr>
      </p:pic>
      <p:pic>
        <p:nvPicPr>
          <p:cNvPr id="11" name="Picture 10">
            <a:extLst>
              <a:ext uri="{FF2B5EF4-FFF2-40B4-BE49-F238E27FC236}">
                <a16:creationId xmlns:a16="http://schemas.microsoft.com/office/drawing/2014/main" id="{A7053BE1-E430-0C02-EEBE-51F9477ADD02}"/>
              </a:ext>
            </a:extLst>
          </p:cNvPr>
          <p:cNvPicPr>
            <a:picLocks noChangeAspect="1"/>
          </p:cNvPicPr>
          <p:nvPr/>
        </p:nvPicPr>
        <p:blipFill>
          <a:blip r:embed="rId4"/>
          <a:stretch>
            <a:fillRect/>
          </a:stretch>
        </p:blipFill>
        <p:spPr>
          <a:xfrm>
            <a:off x="274112" y="3808142"/>
            <a:ext cx="1468593" cy="771633"/>
          </a:xfrm>
          <a:prstGeom prst="rect">
            <a:avLst/>
          </a:prstGeom>
        </p:spPr>
      </p:pic>
      <p:sp>
        <p:nvSpPr>
          <p:cNvPr id="12" name="TextBox 11">
            <a:extLst>
              <a:ext uri="{FF2B5EF4-FFF2-40B4-BE49-F238E27FC236}">
                <a16:creationId xmlns:a16="http://schemas.microsoft.com/office/drawing/2014/main" id="{D20A7217-4AC9-47C7-1573-1A9E2E2C245F}"/>
              </a:ext>
            </a:extLst>
          </p:cNvPr>
          <p:cNvSpPr txBox="1"/>
          <p:nvPr/>
        </p:nvSpPr>
        <p:spPr>
          <a:xfrm>
            <a:off x="1848984" y="3918703"/>
            <a:ext cx="7153348" cy="612155"/>
          </a:xfrm>
          <a:prstGeom prst="rect">
            <a:avLst/>
          </a:prstGeom>
          <a:solidFill>
            <a:schemeClr val="tx1">
              <a:lumMod val="20000"/>
              <a:lumOff val="80000"/>
            </a:schemeClr>
          </a:solidFill>
        </p:spPr>
        <p:txBody>
          <a:bodyPr wrap="square">
            <a:spAutoFit/>
          </a:bodyPr>
          <a:lstStyle/>
          <a:p>
            <a:pPr>
              <a:lnSpc>
                <a:spcPct val="150000"/>
              </a:lnSpc>
            </a:pPr>
            <a:r>
              <a:rPr lang="en-US" sz="1200" dirty="0"/>
              <a:t>Focus in particular on key actors likely to have a direct role in determining the success or failure of the change effort, and partners with whom we will work most directly to bring about change.</a:t>
            </a:r>
            <a:endParaRPr lang="en-ID" sz="1200" dirty="0"/>
          </a:p>
        </p:txBody>
      </p:sp>
    </p:spTree>
    <p:extLst>
      <p:ext uri="{BB962C8B-B14F-4D97-AF65-F5344CB8AC3E}">
        <p14:creationId xmlns:p14="http://schemas.microsoft.com/office/powerpoint/2010/main" val="373513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CCFC5-4C97-72A2-A5D3-2F57771DCC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0193E-2F7C-3EDF-1D76-BD29344F09E1}"/>
              </a:ext>
            </a:extLst>
          </p:cNvPr>
          <p:cNvSpPr>
            <a:spLocks noGrp="1"/>
          </p:cNvSpPr>
          <p:nvPr>
            <p:ph type="title"/>
          </p:nvPr>
        </p:nvSpPr>
        <p:spPr>
          <a:xfrm>
            <a:off x="574491" y="169778"/>
            <a:ext cx="7886700" cy="454819"/>
          </a:xfrm>
          <a:noFill/>
        </p:spPr>
        <p:txBody>
          <a:bodyPr>
            <a:normAutofit fontScale="90000"/>
          </a:bodyPr>
          <a:lstStyle/>
          <a:p>
            <a:r>
              <a:rPr lang="en-US" sz="1950" dirty="0"/>
              <a:t>Evaluating Theory of Change</a:t>
            </a:r>
          </a:p>
        </p:txBody>
      </p:sp>
      <p:pic>
        <p:nvPicPr>
          <p:cNvPr id="3" name="Picture 2">
            <a:extLst>
              <a:ext uri="{FF2B5EF4-FFF2-40B4-BE49-F238E27FC236}">
                <a16:creationId xmlns:a16="http://schemas.microsoft.com/office/drawing/2014/main" id="{DD92E298-7254-BF2B-690E-48AC70A3DD3B}"/>
              </a:ext>
            </a:extLst>
          </p:cNvPr>
          <p:cNvPicPr>
            <a:picLocks noChangeAspect="1"/>
          </p:cNvPicPr>
          <p:nvPr/>
        </p:nvPicPr>
        <p:blipFill>
          <a:blip r:embed="rId3"/>
          <a:stretch>
            <a:fillRect/>
          </a:stretch>
        </p:blipFill>
        <p:spPr>
          <a:xfrm>
            <a:off x="2429959" y="624597"/>
            <a:ext cx="4284082" cy="4211185"/>
          </a:xfrm>
          <a:prstGeom prst="rect">
            <a:avLst/>
          </a:prstGeom>
        </p:spPr>
      </p:pic>
    </p:spTree>
    <p:extLst>
      <p:ext uri="{BB962C8B-B14F-4D97-AF65-F5344CB8AC3E}">
        <p14:creationId xmlns:p14="http://schemas.microsoft.com/office/powerpoint/2010/main" val="4046026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A5B04580-E8CD-B2EA-81EC-4BF710733D93}"/>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E744FE39-F055-5192-4BD0-9395B38639E2}"/>
              </a:ext>
            </a:extLst>
          </p:cNvPr>
          <p:cNvSpPr txBox="1">
            <a:spLocks noGrp="1"/>
          </p:cNvSpPr>
          <p:nvPr>
            <p:ph type="title"/>
          </p:nvPr>
        </p:nvSpPr>
        <p:spPr>
          <a:xfrm>
            <a:off x="729450" y="2163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Causal Inference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684FFD4-A6D5-4477-3D8E-8AC41B40D38E}"/>
                  </a:ext>
                </a:extLst>
              </p:cNvPr>
              <p:cNvSpPr txBox="1"/>
              <p:nvPr/>
            </p:nvSpPr>
            <p:spPr>
              <a:xfrm>
                <a:off x="897297" y="2107357"/>
                <a:ext cx="2449902" cy="3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D" i="1" smtClean="0">
                          <a:latin typeface="Cambria Math" panose="02040503050406030204" pitchFamily="18" charset="0"/>
                        </a:rPr>
                        <m:t>𝛼</m:t>
                      </m:r>
                      <m:r>
                        <a:rPr lang="en-ID" i="0">
                          <a:latin typeface="Cambria Math" panose="02040503050406030204" pitchFamily="18" charset="0"/>
                        </a:rPr>
                        <m:t>=</m:t>
                      </m:r>
                      <m:d>
                        <m:dPr>
                          <m:ctrlPr>
                            <a:rPr lang="en-ID" i="1">
                              <a:solidFill>
                                <a:srgbClr val="836967"/>
                              </a:solidFill>
                              <a:latin typeface="Cambria Math" panose="02040503050406030204" pitchFamily="18" charset="0"/>
                            </a:rPr>
                          </m:ctrlPr>
                        </m:dPr>
                        <m:e>
                          <m:r>
                            <a:rPr lang="en-ID" i="1">
                              <a:latin typeface="Cambria Math" panose="02040503050406030204" pitchFamily="18" charset="0"/>
                            </a:rPr>
                            <m:t>𝑌</m:t>
                          </m:r>
                        </m:e>
                        <m:e>
                          <m:r>
                            <a:rPr lang="en-ID" i="1">
                              <a:latin typeface="Cambria Math" panose="02040503050406030204" pitchFamily="18" charset="0"/>
                            </a:rPr>
                            <m:t>𝑃</m:t>
                          </m:r>
                          <m:r>
                            <a:rPr lang="en-ID" i="0">
                              <a:latin typeface="Cambria Math" panose="02040503050406030204" pitchFamily="18" charset="0"/>
                            </a:rPr>
                            <m:t>=1</m:t>
                          </m:r>
                        </m:e>
                      </m:d>
                      <m:r>
                        <a:rPr lang="en-ID" i="0">
                          <a:latin typeface="Cambria Math" panose="02040503050406030204" pitchFamily="18" charset="0"/>
                        </a:rPr>
                        <m:t>−</m:t>
                      </m:r>
                      <m:d>
                        <m:dPr>
                          <m:ctrlPr>
                            <a:rPr lang="en-ID" i="1">
                              <a:latin typeface="Cambria Math" panose="02040503050406030204" pitchFamily="18" charset="0"/>
                            </a:rPr>
                          </m:ctrlPr>
                        </m:dPr>
                        <m:e>
                          <m:r>
                            <a:rPr lang="en-ID" i="1">
                              <a:latin typeface="Cambria Math" panose="02040503050406030204" pitchFamily="18" charset="0"/>
                            </a:rPr>
                            <m:t>𝑌</m:t>
                          </m:r>
                        </m:e>
                        <m:e>
                          <m:r>
                            <a:rPr lang="en-ID" i="1">
                              <a:latin typeface="Cambria Math" panose="02040503050406030204" pitchFamily="18" charset="0"/>
                            </a:rPr>
                            <m:t>𝑃</m:t>
                          </m:r>
                          <m:r>
                            <a:rPr lang="en-ID" i="0">
                              <a:latin typeface="Cambria Math" panose="02040503050406030204" pitchFamily="18" charset="0"/>
                            </a:rPr>
                            <m:t>=0</m:t>
                          </m:r>
                        </m:e>
                      </m:d>
                    </m:oMath>
                  </m:oMathPara>
                </a14:m>
                <a:endParaRPr lang="en-ID" dirty="0"/>
              </a:p>
            </p:txBody>
          </p:sp>
        </mc:Choice>
        <mc:Fallback xmlns="">
          <p:sp>
            <p:nvSpPr>
              <p:cNvPr id="3" name="TextBox 2">
                <a:extLst>
                  <a:ext uri="{FF2B5EF4-FFF2-40B4-BE49-F238E27FC236}">
                    <a16:creationId xmlns:a16="http://schemas.microsoft.com/office/drawing/2014/main" id="{F684FFD4-A6D5-4477-3D8E-8AC41B40D38E}"/>
                  </a:ext>
                </a:extLst>
              </p:cNvPr>
              <p:cNvSpPr txBox="1">
                <a:spLocks noRot="1" noChangeAspect="1" noMove="1" noResize="1" noEditPoints="1" noAdjustHandles="1" noChangeArrowheads="1" noChangeShapeType="1" noTextEdit="1"/>
              </p:cNvSpPr>
              <p:nvPr/>
            </p:nvSpPr>
            <p:spPr>
              <a:xfrm>
                <a:off x="897297" y="2107357"/>
                <a:ext cx="2449902" cy="315444"/>
              </a:xfrm>
              <a:prstGeom prst="rect">
                <a:avLst/>
              </a:prstGeom>
              <a:blipFill>
                <a:blip r:embed="rId3"/>
                <a:stretch>
                  <a:fillRect/>
                </a:stretch>
              </a:blipFill>
            </p:spPr>
            <p:txBody>
              <a:bodyPr/>
              <a:lstStyle/>
              <a:p>
                <a:r>
                  <a:rPr lang="en-ID">
                    <a:noFill/>
                  </a:rPr>
                  <a:t> </a:t>
                </a:r>
              </a:p>
            </p:txBody>
          </p:sp>
        </mc:Fallback>
      </mc:AlternateContent>
      <p:sp>
        <p:nvSpPr>
          <p:cNvPr id="9" name="TextBox 8">
            <a:extLst>
              <a:ext uri="{FF2B5EF4-FFF2-40B4-BE49-F238E27FC236}">
                <a16:creationId xmlns:a16="http://schemas.microsoft.com/office/drawing/2014/main" id="{C3757691-1675-3AB4-85D0-968B17318FFA}"/>
              </a:ext>
            </a:extLst>
          </p:cNvPr>
          <p:cNvSpPr txBox="1"/>
          <p:nvPr/>
        </p:nvSpPr>
        <p:spPr>
          <a:xfrm>
            <a:off x="4670042" y="936822"/>
            <a:ext cx="3601010" cy="1021883"/>
          </a:xfrm>
          <a:prstGeom prst="rect">
            <a:avLst/>
          </a:prstGeom>
          <a:noFill/>
        </p:spPr>
        <p:txBody>
          <a:bodyPr wrap="square">
            <a:spAutoFit/>
          </a:bodyPr>
          <a:lstStyle/>
          <a:p>
            <a:pPr algn="just">
              <a:lnSpc>
                <a:spcPct val="150000"/>
              </a:lnSpc>
            </a:pPr>
            <a:r>
              <a:rPr lang="en-GB" dirty="0"/>
              <a:t>Causal inference is a fundamental question when doing impact evaluation “does A really affect outcome B?”</a:t>
            </a:r>
            <a:endParaRPr lang="en-ID" dirty="0"/>
          </a:p>
        </p:txBody>
      </p:sp>
      <p:sp>
        <p:nvSpPr>
          <p:cNvPr id="10" name="TextBox 9">
            <a:extLst>
              <a:ext uri="{FF2B5EF4-FFF2-40B4-BE49-F238E27FC236}">
                <a16:creationId xmlns:a16="http://schemas.microsoft.com/office/drawing/2014/main" id="{FD460577-EB88-2C69-696B-9A7120D895B8}"/>
              </a:ext>
            </a:extLst>
          </p:cNvPr>
          <p:cNvSpPr txBox="1"/>
          <p:nvPr/>
        </p:nvSpPr>
        <p:spPr>
          <a:xfrm>
            <a:off x="432580" y="936822"/>
            <a:ext cx="3601010" cy="1021883"/>
          </a:xfrm>
          <a:prstGeom prst="rect">
            <a:avLst/>
          </a:prstGeom>
          <a:noFill/>
        </p:spPr>
        <p:txBody>
          <a:bodyPr wrap="square">
            <a:spAutoFit/>
          </a:bodyPr>
          <a:lstStyle/>
          <a:p>
            <a:pPr algn="just">
              <a:lnSpc>
                <a:spcPct val="150000"/>
              </a:lnSpc>
            </a:pPr>
            <a:r>
              <a:rPr lang="en-GB" b="1" i="0" dirty="0">
                <a:solidFill>
                  <a:srgbClr val="202122"/>
                </a:solidFill>
                <a:effectLst/>
                <a:latin typeface="Arial" panose="020B0604020202020204" pitchFamily="34" charset="0"/>
              </a:rPr>
              <a:t>Causal inference</a:t>
            </a:r>
            <a:r>
              <a:rPr lang="en-GB" b="0" i="0" dirty="0">
                <a:solidFill>
                  <a:srgbClr val="202122"/>
                </a:solidFill>
                <a:effectLst/>
                <a:latin typeface="Arial" panose="020B0604020202020204" pitchFamily="34" charset="0"/>
              </a:rPr>
              <a:t> is the process of determining the independent, actual effect of a particular phenomenon.</a:t>
            </a:r>
            <a:endParaRPr lang="en-ID" dirty="0"/>
          </a:p>
        </p:txBody>
      </p:sp>
      <p:pic>
        <p:nvPicPr>
          <p:cNvPr id="2052" name="Picture 4" descr="PPT - Causality, Reasoning in Research, and Why Science is Hard ...">
            <a:extLst>
              <a:ext uri="{FF2B5EF4-FFF2-40B4-BE49-F238E27FC236}">
                <a16:creationId xmlns:a16="http://schemas.microsoft.com/office/drawing/2014/main" id="{A7681366-B9CF-667A-38B1-ED2ABB4D64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0250" y="2042345"/>
            <a:ext cx="3627600" cy="27207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C3AB8F7-3A07-1F79-9F6D-14E86D3EC7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580" y="2571453"/>
            <a:ext cx="3809954" cy="2023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475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A5B04580-E8CD-B2EA-81EC-4BF710733D93}"/>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E744FE39-F055-5192-4BD0-9395B38639E2}"/>
              </a:ext>
            </a:extLst>
          </p:cNvPr>
          <p:cNvSpPr txBox="1">
            <a:spLocks noGrp="1"/>
          </p:cNvSpPr>
          <p:nvPr>
            <p:ph type="title"/>
          </p:nvPr>
        </p:nvSpPr>
        <p:spPr>
          <a:xfrm>
            <a:off x="729450" y="2163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Causal Inference</a:t>
            </a:r>
          </a:p>
        </p:txBody>
      </p:sp>
      <p:sp>
        <p:nvSpPr>
          <p:cNvPr id="4" name="TextBox 3">
            <a:extLst>
              <a:ext uri="{FF2B5EF4-FFF2-40B4-BE49-F238E27FC236}">
                <a16:creationId xmlns:a16="http://schemas.microsoft.com/office/drawing/2014/main" id="{F330C938-AD76-C1C6-889C-B1378059D678}"/>
              </a:ext>
            </a:extLst>
          </p:cNvPr>
          <p:cNvSpPr txBox="1"/>
          <p:nvPr/>
        </p:nvSpPr>
        <p:spPr>
          <a:xfrm>
            <a:off x="468376" y="720772"/>
            <a:ext cx="8034988" cy="738664"/>
          </a:xfrm>
          <a:prstGeom prst="rect">
            <a:avLst/>
          </a:prstGeom>
          <a:noFill/>
        </p:spPr>
        <p:txBody>
          <a:bodyPr wrap="square">
            <a:spAutoFit/>
          </a:bodyPr>
          <a:lstStyle/>
          <a:p>
            <a:pPr algn="just"/>
            <a:r>
              <a:rPr lang="en-ID" dirty="0"/>
              <a:t>A cause is something that makes a difference, and must be difference from what would have happened without it. Counterfactual is a common question when defining causal inference, which asked: “</a:t>
            </a:r>
            <a:r>
              <a:rPr lang="en-GB" dirty="0"/>
              <a:t>If A had not occurred, does C not occurred?</a:t>
            </a:r>
            <a:r>
              <a:rPr lang="en-ID" dirty="0"/>
              <a:t>”</a:t>
            </a:r>
          </a:p>
        </p:txBody>
      </p:sp>
      <p:pic>
        <p:nvPicPr>
          <p:cNvPr id="5" name="Picture 4" descr="A diagram of a group&#10;&#10;Description automatically generated">
            <a:extLst>
              <a:ext uri="{FF2B5EF4-FFF2-40B4-BE49-F238E27FC236}">
                <a16:creationId xmlns:a16="http://schemas.microsoft.com/office/drawing/2014/main" id="{35C02644-8FC0-C3DC-0FAD-98D8AF9E977C}"/>
              </a:ext>
            </a:extLst>
          </p:cNvPr>
          <p:cNvPicPr>
            <a:picLocks noChangeAspect="1"/>
          </p:cNvPicPr>
          <p:nvPr/>
        </p:nvPicPr>
        <p:blipFill rotWithShape="1">
          <a:blip r:embed="rId3"/>
          <a:srcRect b="14054"/>
          <a:stretch/>
        </p:blipFill>
        <p:spPr bwMode="auto">
          <a:xfrm>
            <a:off x="5175984" y="1692332"/>
            <a:ext cx="3627600" cy="1444839"/>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3919CA3E-72B6-FA44-E685-24D47FDF8FF8}"/>
              </a:ext>
            </a:extLst>
          </p:cNvPr>
          <p:cNvSpPr txBox="1"/>
          <p:nvPr/>
        </p:nvSpPr>
        <p:spPr>
          <a:xfrm>
            <a:off x="468376" y="1758266"/>
            <a:ext cx="4534945" cy="738664"/>
          </a:xfrm>
          <a:prstGeom prst="rect">
            <a:avLst/>
          </a:prstGeom>
          <a:noFill/>
        </p:spPr>
        <p:txBody>
          <a:bodyPr wrap="square">
            <a:spAutoFit/>
          </a:bodyPr>
          <a:lstStyle/>
          <a:p>
            <a:pPr algn="just"/>
            <a:r>
              <a:rPr lang="en-GB" dirty="0"/>
              <a:t>Therefore, establish control group is important as a comparison on subject’s result when there is no intervention.</a:t>
            </a:r>
            <a:endParaRPr lang="en-ID" dirty="0"/>
          </a:p>
        </p:txBody>
      </p:sp>
    </p:spTree>
    <p:extLst>
      <p:ext uri="{BB962C8B-B14F-4D97-AF65-F5344CB8AC3E}">
        <p14:creationId xmlns:p14="http://schemas.microsoft.com/office/powerpoint/2010/main" val="1918724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A5B04580-E8CD-B2EA-81EC-4BF710733D93}"/>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E744FE39-F055-5192-4BD0-9395B38639E2}"/>
              </a:ext>
            </a:extLst>
          </p:cNvPr>
          <p:cNvSpPr txBox="1">
            <a:spLocks noGrp="1"/>
          </p:cNvSpPr>
          <p:nvPr>
            <p:ph type="title"/>
          </p:nvPr>
        </p:nvSpPr>
        <p:spPr>
          <a:xfrm>
            <a:off x="729450" y="2163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Causal Inference</a:t>
            </a:r>
          </a:p>
        </p:txBody>
      </p:sp>
      <p:pic>
        <p:nvPicPr>
          <p:cNvPr id="2" name="Picture 1" descr="A diagram of a group&#10;&#10;Description automatically generated">
            <a:extLst>
              <a:ext uri="{FF2B5EF4-FFF2-40B4-BE49-F238E27FC236}">
                <a16:creationId xmlns:a16="http://schemas.microsoft.com/office/drawing/2014/main" id="{9BA94B27-4C32-A6A4-1F5C-1A0CB41C1AF2}"/>
              </a:ext>
            </a:extLst>
          </p:cNvPr>
          <p:cNvPicPr>
            <a:picLocks noChangeAspect="1"/>
          </p:cNvPicPr>
          <p:nvPr/>
        </p:nvPicPr>
        <p:blipFill>
          <a:blip r:embed="rId3"/>
          <a:stretch>
            <a:fillRect/>
          </a:stretch>
        </p:blipFill>
        <p:spPr>
          <a:xfrm>
            <a:off x="0" y="854704"/>
            <a:ext cx="4934309" cy="2385087"/>
          </a:xfrm>
          <a:prstGeom prst="rect">
            <a:avLst/>
          </a:prstGeom>
        </p:spPr>
      </p:pic>
      <p:sp>
        <p:nvSpPr>
          <p:cNvPr id="3" name="TextBox 2">
            <a:extLst>
              <a:ext uri="{FF2B5EF4-FFF2-40B4-BE49-F238E27FC236}">
                <a16:creationId xmlns:a16="http://schemas.microsoft.com/office/drawing/2014/main" id="{F4C27EC4-0A17-6E40-7F48-283E120AF20B}"/>
              </a:ext>
            </a:extLst>
          </p:cNvPr>
          <p:cNvSpPr txBox="1"/>
          <p:nvPr/>
        </p:nvSpPr>
        <p:spPr>
          <a:xfrm>
            <a:off x="4934309" y="1256824"/>
            <a:ext cx="3448017" cy="738664"/>
          </a:xfrm>
          <a:prstGeom prst="rect">
            <a:avLst/>
          </a:prstGeom>
          <a:noFill/>
        </p:spPr>
        <p:txBody>
          <a:bodyPr wrap="square">
            <a:spAutoFit/>
          </a:bodyPr>
          <a:lstStyle/>
          <a:p>
            <a:pPr algn="just"/>
            <a:r>
              <a:rPr lang="en-GB" dirty="0"/>
              <a:t>The results from a study can be applied (generalized) to other situations, groups, or events.</a:t>
            </a:r>
            <a:endParaRPr lang="en-ID" dirty="0"/>
          </a:p>
        </p:txBody>
      </p:sp>
      <p:sp>
        <p:nvSpPr>
          <p:cNvPr id="7" name="TextBox 6">
            <a:extLst>
              <a:ext uri="{FF2B5EF4-FFF2-40B4-BE49-F238E27FC236}">
                <a16:creationId xmlns:a16="http://schemas.microsoft.com/office/drawing/2014/main" id="{43B3286F-6B35-AB8B-6725-E5736406CCB2}"/>
              </a:ext>
            </a:extLst>
          </p:cNvPr>
          <p:cNvSpPr txBox="1"/>
          <p:nvPr/>
        </p:nvSpPr>
        <p:spPr>
          <a:xfrm>
            <a:off x="4934308" y="2359361"/>
            <a:ext cx="3448017" cy="954107"/>
          </a:xfrm>
          <a:prstGeom prst="rect">
            <a:avLst/>
          </a:prstGeom>
          <a:noFill/>
        </p:spPr>
        <p:txBody>
          <a:bodyPr wrap="square">
            <a:spAutoFit/>
          </a:bodyPr>
          <a:lstStyle/>
          <a:p>
            <a:pPr algn="just"/>
            <a:r>
              <a:rPr lang="en-GB" dirty="0"/>
              <a:t>degree of confidence that the causal relationship being tested is trustworthy and not influenced by other factors or variables</a:t>
            </a:r>
            <a:endParaRPr lang="en-ID" dirty="0"/>
          </a:p>
        </p:txBody>
      </p:sp>
      <p:sp>
        <p:nvSpPr>
          <p:cNvPr id="9" name="TextBox 8">
            <a:extLst>
              <a:ext uri="{FF2B5EF4-FFF2-40B4-BE49-F238E27FC236}">
                <a16:creationId xmlns:a16="http://schemas.microsoft.com/office/drawing/2014/main" id="{3CE98A43-0A2B-1231-CB9D-726E87A8D143}"/>
              </a:ext>
            </a:extLst>
          </p:cNvPr>
          <p:cNvSpPr txBox="1"/>
          <p:nvPr/>
        </p:nvSpPr>
        <p:spPr>
          <a:xfrm>
            <a:off x="990705" y="3358675"/>
            <a:ext cx="1981749" cy="307777"/>
          </a:xfrm>
          <a:prstGeom prst="rect">
            <a:avLst/>
          </a:prstGeom>
          <a:noFill/>
        </p:spPr>
        <p:txBody>
          <a:bodyPr wrap="square">
            <a:spAutoFit/>
          </a:bodyPr>
          <a:lstStyle/>
          <a:p>
            <a:pPr algn="just"/>
            <a:r>
              <a:rPr lang="en-GB" dirty="0">
                <a:highlight>
                  <a:srgbClr val="FFFF00"/>
                </a:highlight>
              </a:rPr>
              <a:t>Experimental Design:</a:t>
            </a:r>
            <a:endParaRPr lang="en-ID" dirty="0">
              <a:highlight>
                <a:srgbClr val="FFFF00"/>
              </a:highlight>
            </a:endParaRPr>
          </a:p>
        </p:txBody>
      </p:sp>
      <p:sp>
        <p:nvSpPr>
          <p:cNvPr id="10" name="TextBox 9">
            <a:extLst>
              <a:ext uri="{FF2B5EF4-FFF2-40B4-BE49-F238E27FC236}">
                <a16:creationId xmlns:a16="http://schemas.microsoft.com/office/drawing/2014/main" id="{3AC66D89-75F6-E049-302C-4DE97988C95B}"/>
              </a:ext>
            </a:extLst>
          </p:cNvPr>
          <p:cNvSpPr txBox="1"/>
          <p:nvPr/>
        </p:nvSpPr>
        <p:spPr>
          <a:xfrm>
            <a:off x="4572000" y="3325674"/>
            <a:ext cx="2530319" cy="307777"/>
          </a:xfrm>
          <a:prstGeom prst="rect">
            <a:avLst/>
          </a:prstGeom>
          <a:noFill/>
        </p:spPr>
        <p:txBody>
          <a:bodyPr wrap="square">
            <a:spAutoFit/>
          </a:bodyPr>
          <a:lstStyle/>
          <a:p>
            <a:pPr algn="just"/>
            <a:r>
              <a:rPr lang="en-GB" dirty="0">
                <a:highlight>
                  <a:srgbClr val="FFFF00"/>
                </a:highlight>
              </a:rPr>
              <a:t>Quasi-Experimental Design:</a:t>
            </a:r>
            <a:endParaRPr lang="en-ID" dirty="0">
              <a:highlight>
                <a:srgbClr val="FFFF00"/>
              </a:highlight>
            </a:endParaRPr>
          </a:p>
        </p:txBody>
      </p:sp>
      <p:sp>
        <p:nvSpPr>
          <p:cNvPr id="11" name="TextBox 10">
            <a:extLst>
              <a:ext uri="{FF2B5EF4-FFF2-40B4-BE49-F238E27FC236}">
                <a16:creationId xmlns:a16="http://schemas.microsoft.com/office/drawing/2014/main" id="{ED5E04C2-325C-EE00-DC29-B204475AB20A}"/>
              </a:ext>
            </a:extLst>
          </p:cNvPr>
          <p:cNvSpPr txBox="1"/>
          <p:nvPr/>
        </p:nvSpPr>
        <p:spPr>
          <a:xfrm>
            <a:off x="257572" y="3753874"/>
            <a:ext cx="3448017" cy="954107"/>
          </a:xfrm>
          <a:prstGeom prst="rect">
            <a:avLst/>
          </a:prstGeom>
          <a:solidFill>
            <a:schemeClr val="accent3">
              <a:lumMod val="40000"/>
              <a:lumOff val="60000"/>
            </a:schemeClr>
          </a:solidFill>
        </p:spPr>
        <p:txBody>
          <a:bodyPr wrap="square">
            <a:spAutoFit/>
          </a:bodyPr>
          <a:lstStyle/>
          <a:p>
            <a:pPr marL="285750" indent="-285750" algn="just">
              <a:buFont typeface="Arial" panose="020B0604020202020204" pitchFamily="34" charset="0"/>
              <a:buChar char="•"/>
            </a:pPr>
            <a:r>
              <a:rPr lang="en-GB" dirty="0"/>
              <a:t>Participants are randomly assigned</a:t>
            </a:r>
          </a:p>
          <a:p>
            <a:pPr marL="285750" indent="-285750" algn="just">
              <a:buFont typeface="Arial" panose="020B0604020202020204" pitchFamily="34" charset="0"/>
              <a:buChar char="•"/>
            </a:pPr>
            <a:r>
              <a:rPr lang="en-GB" dirty="0"/>
              <a:t>Using Control Group</a:t>
            </a:r>
          </a:p>
          <a:p>
            <a:pPr marL="285750" indent="-285750" algn="just">
              <a:buFont typeface="Arial" panose="020B0604020202020204" pitchFamily="34" charset="0"/>
              <a:buChar char="•"/>
            </a:pPr>
            <a:r>
              <a:rPr lang="en-GB" dirty="0"/>
              <a:t>Full control on the environment</a:t>
            </a:r>
          </a:p>
          <a:p>
            <a:pPr marL="285750" indent="-285750" algn="just">
              <a:buFont typeface="Arial" panose="020B0604020202020204" pitchFamily="34" charset="0"/>
              <a:buChar char="•"/>
            </a:pPr>
            <a:r>
              <a:rPr lang="en-GB" dirty="0"/>
              <a:t>Emphasizing internal validity</a:t>
            </a:r>
          </a:p>
        </p:txBody>
      </p:sp>
      <p:sp>
        <p:nvSpPr>
          <p:cNvPr id="12" name="TextBox 11">
            <a:extLst>
              <a:ext uri="{FF2B5EF4-FFF2-40B4-BE49-F238E27FC236}">
                <a16:creationId xmlns:a16="http://schemas.microsoft.com/office/drawing/2014/main" id="{76C3DE9F-7C68-EC0A-95DC-CED8B61C2687}"/>
              </a:ext>
            </a:extLst>
          </p:cNvPr>
          <p:cNvSpPr txBox="1"/>
          <p:nvPr/>
        </p:nvSpPr>
        <p:spPr>
          <a:xfrm>
            <a:off x="4137462" y="3719334"/>
            <a:ext cx="4280388" cy="954107"/>
          </a:xfrm>
          <a:prstGeom prst="rect">
            <a:avLst/>
          </a:prstGeom>
          <a:solidFill>
            <a:schemeClr val="accent3">
              <a:lumMod val="40000"/>
              <a:lumOff val="60000"/>
            </a:schemeClr>
          </a:solidFill>
        </p:spPr>
        <p:txBody>
          <a:bodyPr wrap="square">
            <a:spAutoFit/>
          </a:bodyPr>
          <a:lstStyle/>
          <a:p>
            <a:pPr marL="285750" indent="-285750" algn="just">
              <a:buFont typeface="Arial" panose="020B0604020202020204" pitchFamily="34" charset="0"/>
              <a:buChar char="•"/>
            </a:pPr>
            <a:r>
              <a:rPr lang="en-GB" dirty="0"/>
              <a:t>Non-randomly assigned (Using Existing Group)</a:t>
            </a:r>
          </a:p>
          <a:p>
            <a:pPr marL="285750" indent="-285750" algn="just">
              <a:buFont typeface="Arial" panose="020B0604020202020204" pitchFamily="34" charset="0"/>
              <a:buChar char="•"/>
            </a:pPr>
            <a:r>
              <a:rPr lang="en-GB" dirty="0"/>
              <a:t>Mostly not using Control Group</a:t>
            </a:r>
          </a:p>
          <a:p>
            <a:pPr marL="285750" indent="-285750" algn="just">
              <a:buFont typeface="Arial" panose="020B0604020202020204" pitchFamily="34" charset="0"/>
              <a:buChar char="•"/>
            </a:pPr>
            <a:r>
              <a:rPr lang="en-GB" dirty="0"/>
              <a:t>Full control might not possible</a:t>
            </a:r>
          </a:p>
          <a:p>
            <a:pPr marL="285750" indent="-285750" algn="just">
              <a:buFont typeface="Arial" panose="020B0604020202020204" pitchFamily="34" charset="0"/>
              <a:buChar char="•"/>
            </a:pPr>
            <a:r>
              <a:rPr lang="en-GB" dirty="0"/>
              <a:t>Emphasizing External validity</a:t>
            </a:r>
          </a:p>
        </p:txBody>
      </p:sp>
    </p:spTree>
    <p:extLst>
      <p:ext uri="{BB962C8B-B14F-4D97-AF65-F5344CB8AC3E}">
        <p14:creationId xmlns:p14="http://schemas.microsoft.com/office/powerpoint/2010/main" val="961509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81811A0-F336-7327-7426-C37A8A24FB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8D26C1-CB64-5DF5-F251-5A788AE22CE8}"/>
              </a:ext>
            </a:extLst>
          </p:cNvPr>
          <p:cNvSpPr>
            <a:spLocks noGrp="1"/>
          </p:cNvSpPr>
          <p:nvPr>
            <p:ph type="title"/>
          </p:nvPr>
        </p:nvSpPr>
        <p:spPr>
          <a:xfrm>
            <a:off x="561612" y="163338"/>
            <a:ext cx="7886700" cy="454819"/>
          </a:xfrm>
          <a:noFill/>
        </p:spPr>
        <p:txBody>
          <a:bodyPr>
            <a:normAutofit fontScale="90000"/>
          </a:bodyPr>
          <a:lstStyle/>
          <a:p>
            <a:r>
              <a:rPr lang="en-US" sz="2200" dirty="0"/>
              <a:t>Example: Poorest States Inclusive Growth (PSIG)</a:t>
            </a:r>
            <a:endParaRPr lang="en-US" sz="1950" dirty="0"/>
          </a:p>
        </p:txBody>
      </p:sp>
      <p:sp>
        <p:nvSpPr>
          <p:cNvPr id="4" name="TextBox 3">
            <a:extLst>
              <a:ext uri="{FF2B5EF4-FFF2-40B4-BE49-F238E27FC236}">
                <a16:creationId xmlns:a16="http://schemas.microsoft.com/office/drawing/2014/main" id="{4183480E-6552-AD5F-378F-A6A912E9D30E}"/>
              </a:ext>
            </a:extLst>
          </p:cNvPr>
          <p:cNvSpPr txBox="1"/>
          <p:nvPr/>
        </p:nvSpPr>
        <p:spPr>
          <a:xfrm>
            <a:off x="419381" y="806061"/>
            <a:ext cx="8305238" cy="1720151"/>
          </a:xfrm>
          <a:prstGeom prst="rect">
            <a:avLst/>
          </a:prstGeom>
          <a:noFill/>
        </p:spPr>
        <p:txBody>
          <a:bodyPr wrap="square">
            <a:spAutoFit/>
          </a:bodyPr>
          <a:lstStyle/>
          <a:p>
            <a:pPr algn="just">
              <a:lnSpc>
                <a:spcPct val="150000"/>
              </a:lnSpc>
            </a:pPr>
            <a:r>
              <a:rPr lang="en-GB" sz="1200" dirty="0">
                <a:highlight>
                  <a:srgbClr val="FFFF00"/>
                </a:highlight>
              </a:rPr>
              <a:t>Problem:</a:t>
            </a:r>
            <a:endParaRPr lang="en-GB" sz="1200" dirty="0"/>
          </a:p>
          <a:p>
            <a:pPr algn="just">
              <a:lnSpc>
                <a:spcPct val="150000"/>
              </a:lnSpc>
            </a:pPr>
            <a:r>
              <a:rPr lang="en-US" sz="1200" dirty="0"/>
              <a:t>Access to financial services is seen as a critical factor in economic development. Microfinance, specifically, holds a potential to alleviate poverty through enhancement in income and employment opportunity, enabling them to participate and benefit from India’s economy. It seeks to improve the incomes, and reduce the vulnerability, of poor people and small producers, by expanding their access to finance and markets. </a:t>
            </a:r>
            <a:r>
              <a:rPr lang="en-US" sz="1200" b="1" u="sng" dirty="0"/>
              <a:t>But there is a </a:t>
            </a:r>
            <a:r>
              <a:rPr lang="en-GB" sz="1200" b="1" u="sng" dirty="0"/>
              <a:t>lack of microfinance adoption for low-income customers. </a:t>
            </a:r>
            <a:endParaRPr lang="en-ID" sz="1200" b="1" u="sng" dirty="0"/>
          </a:p>
        </p:txBody>
      </p:sp>
      <p:sp>
        <p:nvSpPr>
          <p:cNvPr id="3" name="TextBox 2">
            <a:extLst>
              <a:ext uri="{FF2B5EF4-FFF2-40B4-BE49-F238E27FC236}">
                <a16:creationId xmlns:a16="http://schemas.microsoft.com/office/drawing/2014/main" id="{1110A62A-931D-E84D-FC82-6859D3BAA529}"/>
              </a:ext>
            </a:extLst>
          </p:cNvPr>
          <p:cNvSpPr txBox="1"/>
          <p:nvPr/>
        </p:nvSpPr>
        <p:spPr>
          <a:xfrm>
            <a:off x="419381" y="2526212"/>
            <a:ext cx="8305238" cy="1997150"/>
          </a:xfrm>
          <a:prstGeom prst="rect">
            <a:avLst/>
          </a:prstGeom>
          <a:noFill/>
        </p:spPr>
        <p:txBody>
          <a:bodyPr wrap="square">
            <a:spAutoFit/>
          </a:bodyPr>
          <a:lstStyle/>
          <a:p>
            <a:pPr algn="just">
              <a:lnSpc>
                <a:spcPct val="150000"/>
              </a:lnSpc>
            </a:pPr>
            <a:r>
              <a:rPr lang="en-GB" sz="1200" dirty="0">
                <a:highlight>
                  <a:srgbClr val="FFFF00"/>
                </a:highlight>
              </a:rPr>
              <a:t>Programme:</a:t>
            </a:r>
            <a:endParaRPr lang="en-GB" sz="1200" dirty="0"/>
          </a:p>
          <a:p>
            <a:pPr algn="just">
              <a:lnSpc>
                <a:spcPct val="150000"/>
              </a:lnSpc>
            </a:pPr>
            <a:r>
              <a:rPr lang="en-US" sz="1200" dirty="0"/>
              <a:t>The program aimed at enhancing income and employment opportunities of the poor, especially women, in four poorest States of Bihar, MP, Odisha and UP by enabling the target group to participate and benefit from wider economic opportunities and growth. This program focused on two components: financial inclusion and impact investing. This evaluation will emphasize in the former.</a:t>
            </a:r>
            <a:endParaRPr lang="en-US" sz="1200" b="1" u="sng" dirty="0"/>
          </a:p>
          <a:p>
            <a:pPr algn="just">
              <a:lnSpc>
                <a:spcPct val="150000"/>
              </a:lnSpc>
            </a:pPr>
            <a:r>
              <a:rPr lang="en-US" sz="1200" dirty="0"/>
              <a:t>It aims to widen the scope of available financial services beyond credit to include a full range of accessible financial services that support the needs of the poorest</a:t>
            </a:r>
            <a:r>
              <a:rPr lang="en-GB" sz="1200" dirty="0"/>
              <a:t>.</a:t>
            </a:r>
          </a:p>
        </p:txBody>
      </p:sp>
    </p:spTree>
    <p:extLst>
      <p:ext uri="{BB962C8B-B14F-4D97-AF65-F5344CB8AC3E}">
        <p14:creationId xmlns:p14="http://schemas.microsoft.com/office/powerpoint/2010/main" val="1439473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FC2B97-9350-6AF1-BBF4-F4635A411F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4F9334-9BA7-F344-19C7-40C1C865AE99}"/>
              </a:ext>
            </a:extLst>
          </p:cNvPr>
          <p:cNvSpPr>
            <a:spLocks noGrp="1"/>
          </p:cNvSpPr>
          <p:nvPr>
            <p:ph type="title"/>
          </p:nvPr>
        </p:nvSpPr>
        <p:spPr>
          <a:xfrm>
            <a:off x="561612" y="163338"/>
            <a:ext cx="7886700" cy="454819"/>
          </a:xfrm>
          <a:noFill/>
        </p:spPr>
        <p:txBody>
          <a:bodyPr>
            <a:normAutofit/>
          </a:bodyPr>
          <a:lstStyle/>
          <a:p>
            <a:r>
              <a:rPr lang="en-ID" sz="1600" dirty="0"/>
              <a:t>Example: Methodology</a:t>
            </a:r>
            <a:endParaRPr lang="en-US" sz="1950" dirty="0"/>
          </a:p>
        </p:txBody>
      </p:sp>
      <p:sp>
        <p:nvSpPr>
          <p:cNvPr id="4" name="TextBox 3">
            <a:extLst>
              <a:ext uri="{FF2B5EF4-FFF2-40B4-BE49-F238E27FC236}">
                <a16:creationId xmlns:a16="http://schemas.microsoft.com/office/drawing/2014/main" id="{67F220D1-8F9D-7E30-633C-9E5B2DD023C0}"/>
              </a:ext>
            </a:extLst>
          </p:cNvPr>
          <p:cNvSpPr txBox="1"/>
          <p:nvPr/>
        </p:nvSpPr>
        <p:spPr>
          <a:xfrm>
            <a:off x="419381" y="806061"/>
            <a:ext cx="8305238" cy="1991379"/>
          </a:xfrm>
          <a:prstGeom prst="rect">
            <a:avLst/>
          </a:prstGeom>
          <a:noFill/>
        </p:spPr>
        <p:txBody>
          <a:bodyPr wrap="square">
            <a:spAutoFit/>
          </a:bodyPr>
          <a:lstStyle/>
          <a:p>
            <a:pPr algn="just">
              <a:lnSpc>
                <a:spcPct val="150000"/>
              </a:lnSpc>
            </a:pPr>
            <a:r>
              <a:rPr lang="en-GB" dirty="0"/>
              <a:t>The impact evaluation period will be multi year based on the programme’s </a:t>
            </a:r>
            <a:r>
              <a:rPr lang="en-GB" dirty="0" err="1"/>
              <a:t>ToC</a:t>
            </a:r>
            <a:r>
              <a:rPr lang="en-GB" dirty="0"/>
              <a:t>, incorporating indicators for outcomes and impacts for Household, institutional and sector level.</a:t>
            </a:r>
          </a:p>
          <a:p>
            <a:pPr algn="just">
              <a:lnSpc>
                <a:spcPct val="150000"/>
              </a:lnSpc>
            </a:pPr>
            <a:endParaRPr lang="en-GB" dirty="0"/>
          </a:p>
          <a:p>
            <a:pPr marL="285750" indent="-285750" algn="just">
              <a:lnSpc>
                <a:spcPct val="150000"/>
              </a:lnSpc>
              <a:buFont typeface="Wingdings" panose="05000000000000000000" pitchFamily="2" charset="2"/>
              <a:buChar char="à"/>
            </a:pPr>
            <a:r>
              <a:rPr lang="en-GB" dirty="0">
                <a:sym typeface="Wingdings" panose="05000000000000000000" pitchFamily="2" charset="2"/>
              </a:rPr>
              <a:t>Household level: </a:t>
            </a:r>
          </a:p>
          <a:p>
            <a:pPr marL="285750" lvl="3" indent="-285750" algn="just">
              <a:lnSpc>
                <a:spcPct val="150000"/>
              </a:lnSpc>
              <a:buFont typeface="Arial" panose="020B0604020202020204" pitchFamily="34" charset="0"/>
              <a:buChar char="•"/>
            </a:pPr>
            <a:r>
              <a:rPr lang="en-GB" dirty="0"/>
              <a:t>Longitudinal panel survey ~4000 HHs.</a:t>
            </a:r>
          </a:p>
          <a:p>
            <a:pPr marL="285750" lvl="3" indent="-285750" algn="just">
              <a:lnSpc>
                <a:spcPct val="150000"/>
              </a:lnSpc>
              <a:buFont typeface="Arial" panose="020B0604020202020204" pitchFamily="34" charset="0"/>
              <a:buChar char="•"/>
            </a:pPr>
            <a:endParaRPr lang="en-GB" dirty="0"/>
          </a:p>
        </p:txBody>
      </p:sp>
    </p:spTree>
    <p:extLst>
      <p:ext uri="{BB962C8B-B14F-4D97-AF65-F5344CB8AC3E}">
        <p14:creationId xmlns:p14="http://schemas.microsoft.com/office/powerpoint/2010/main" val="1800158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A5B04580-E8CD-B2EA-81EC-4BF710733D93}"/>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E744FE39-F055-5192-4BD0-9395B38639E2}"/>
              </a:ext>
            </a:extLst>
          </p:cNvPr>
          <p:cNvSpPr txBox="1">
            <a:spLocks noGrp="1"/>
          </p:cNvSpPr>
          <p:nvPr>
            <p:ph type="title"/>
          </p:nvPr>
        </p:nvSpPr>
        <p:spPr>
          <a:xfrm>
            <a:off x="729450" y="2163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Randomized Controlled Trial</a:t>
            </a:r>
          </a:p>
        </p:txBody>
      </p:sp>
      <p:sp>
        <p:nvSpPr>
          <p:cNvPr id="3" name="TextBox 2">
            <a:extLst>
              <a:ext uri="{FF2B5EF4-FFF2-40B4-BE49-F238E27FC236}">
                <a16:creationId xmlns:a16="http://schemas.microsoft.com/office/drawing/2014/main" id="{F4C27EC4-0A17-6E40-7F48-283E120AF20B}"/>
              </a:ext>
            </a:extLst>
          </p:cNvPr>
          <p:cNvSpPr txBox="1"/>
          <p:nvPr/>
        </p:nvSpPr>
        <p:spPr>
          <a:xfrm>
            <a:off x="729450" y="880613"/>
            <a:ext cx="7688400" cy="307777"/>
          </a:xfrm>
          <a:prstGeom prst="rect">
            <a:avLst/>
          </a:prstGeom>
          <a:noFill/>
        </p:spPr>
        <p:txBody>
          <a:bodyPr wrap="square">
            <a:spAutoFit/>
          </a:bodyPr>
          <a:lstStyle/>
          <a:p>
            <a:pPr algn="just"/>
            <a:r>
              <a:rPr lang="en-GB" dirty="0"/>
              <a:t>RCT is considered as the gold standard of experimental design (</a:t>
            </a:r>
            <a:r>
              <a:rPr lang="en-GB" dirty="0" err="1"/>
              <a:t>e.g</a:t>
            </a:r>
            <a:r>
              <a:rPr lang="en-GB" dirty="0"/>
              <a:t> policy evaluation)</a:t>
            </a:r>
            <a:endParaRPr lang="en-ID" dirty="0"/>
          </a:p>
        </p:txBody>
      </p:sp>
      <p:pic>
        <p:nvPicPr>
          <p:cNvPr id="6146" name="Picture 2">
            <a:extLst>
              <a:ext uri="{FF2B5EF4-FFF2-40B4-BE49-F238E27FC236}">
                <a16:creationId xmlns:a16="http://schemas.microsoft.com/office/drawing/2014/main" id="{8F5C5AA8-C8AB-2BEF-7C3A-289C7F02F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50" y="1424463"/>
            <a:ext cx="3714750" cy="27860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ABD8576-A29F-84BB-FD47-669CD3E419A7}"/>
              </a:ext>
            </a:extLst>
          </p:cNvPr>
          <p:cNvSpPr txBox="1"/>
          <p:nvPr/>
        </p:nvSpPr>
        <p:spPr>
          <a:xfrm>
            <a:off x="4910138" y="1717711"/>
            <a:ext cx="3714750" cy="1815882"/>
          </a:xfrm>
          <a:prstGeom prst="rect">
            <a:avLst/>
          </a:prstGeom>
          <a:noFill/>
        </p:spPr>
        <p:txBody>
          <a:bodyPr wrap="square">
            <a:spAutoFit/>
          </a:bodyPr>
          <a:lstStyle/>
          <a:p>
            <a:r>
              <a:rPr lang="en-GB" dirty="0"/>
              <a:t>• Focus on identification of causal effects (across the board) </a:t>
            </a:r>
          </a:p>
          <a:p>
            <a:r>
              <a:rPr lang="en-GB" dirty="0"/>
              <a:t>• Randomization</a:t>
            </a:r>
          </a:p>
          <a:p>
            <a:r>
              <a:rPr lang="en-GB" dirty="0"/>
              <a:t>• Assessing External Validity </a:t>
            </a:r>
          </a:p>
          <a:p>
            <a:r>
              <a:rPr lang="en-GB" dirty="0"/>
              <a:t>• Observing the </a:t>
            </a:r>
            <a:r>
              <a:rPr lang="en-GB" dirty="0" err="1"/>
              <a:t>Unobservables</a:t>
            </a:r>
            <a:r>
              <a:rPr lang="en-GB" dirty="0"/>
              <a:t> </a:t>
            </a:r>
          </a:p>
          <a:p>
            <a:r>
              <a:rPr lang="en-GB" dirty="0"/>
              <a:t>• Data collection </a:t>
            </a:r>
          </a:p>
          <a:p>
            <a:r>
              <a:rPr lang="en-GB" dirty="0"/>
              <a:t>• Iterative Experimentation </a:t>
            </a:r>
          </a:p>
          <a:p>
            <a:r>
              <a:rPr lang="en-GB" dirty="0"/>
              <a:t>• Unpack impacts</a:t>
            </a:r>
          </a:p>
        </p:txBody>
      </p:sp>
      <p:sp>
        <p:nvSpPr>
          <p:cNvPr id="6" name="TextBox 5">
            <a:extLst>
              <a:ext uri="{FF2B5EF4-FFF2-40B4-BE49-F238E27FC236}">
                <a16:creationId xmlns:a16="http://schemas.microsoft.com/office/drawing/2014/main" id="{55A24408-8D8C-3FB2-000B-9F73C19F826D}"/>
              </a:ext>
            </a:extLst>
          </p:cNvPr>
          <p:cNvSpPr txBox="1"/>
          <p:nvPr/>
        </p:nvSpPr>
        <p:spPr>
          <a:xfrm>
            <a:off x="5043488" y="1379157"/>
            <a:ext cx="2240100" cy="338554"/>
          </a:xfrm>
          <a:prstGeom prst="rect">
            <a:avLst/>
          </a:prstGeom>
          <a:noFill/>
        </p:spPr>
        <p:txBody>
          <a:bodyPr wrap="square">
            <a:spAutoFit/>
          </a:bodyPr>
          <a:lstStyle/>
          <a:p>
            <a:pPr algn="just"/>
            <a:r>
              <a:rPr lang="en-GB" sz="1600" dirty="0"/>
              <a:t>Advantages of RCT</a:t>
            </a:r>
            <a:endParaRPr lang="en-ID" sz="1600" dirty="0"/>
          </a:p>
        </p:txBody>
      </p:sp>
      <p:sp>
        <p:nvSpPr>
          <p:cNvPr id="2" name="TextBox 1">
            <a:extLst>
              <a:ext uri="{FF2B5EF4-FFF2-40B4-BE49-F238E27FC236}">
                <a16:creationId xmlns:a16="http://schemas.microsoft.com/office/drawing/2014/main" id="{C3C904CE-3269-C031-7716-09AF6F7DA595}"/>
              </a:ext>
            </a:extLst>
          </p:cNvPr>
          <p:cNvSpPr txBox="1"/>
          <p:nvPr/>
        </p:nvSpPr>
        <p:spPr>
          <a:xfrm>
            <a:off x="5043488" y="3533593"/>
            <a:ext cx="2240100" cy="338554"/>
          </a:xfrm>
          <a:prstGeom prst="rect">
            <a:avLst/>
          </a:prstGeom>
          <a:noFill/>
        </p:spPr>
        <p:txBody>
          <a:bodyPr wrap="square">
            <a:spAutoFit/>
          </a:bodyPr>
          <a:lstStyle/>
          <a:p>
            <a:pPr algn="just"/>
            <a:r>
              <a:rPr lang="en-GB" sz="1600" dirty="0"/>
              <a:t>Disadvantages of RCT</a:t>
            </a:r>
            <a:endParaRPr lang="en-ID" sz="1600" dirty="0"/>
          </a:p>
        </p:txBody>
      </p:sp>
      <p:sp>
        <p:nvSpPr>
          <p:cNvPr id="4" name="TextBox 3">
            <a:extLst>
              <a:ext uri="{FF2B5EF4-FFF2-40B4-BE49-F238E27FC236}">
                <a16:creationId xmlns:a16="http://schemas.microsoft.com/office/drawing/2014/main" id="{460CB865-623C-83DC-BC12-1590C761F936}"/>
              </a:ext>
            </a:extLst>
          </p:cNvPr>
          <p:cNvSpPr txBox="1"/>
          <p:nvPr/>
        </p:nvSpPr>
        <p:spPr>
          <a:xfrm>
            <a:off x="4910138" y="3872147"/>
            <a:ext cx="3714750" cy="523220"/>
          </a:xfrm>
          <a:prstGeom prst="rect">
            <a:avLst/>
          </a:prstGeom>
          <a:noFill/>
        </p:spPr>
        <p:txBody>
          <a:bodyPr wrap="square">
            <a:spAutoFit/>
          </a:bodyPr>
          <a:lstStyle/>
          <a:p>
            <a:r>
              <a:rPr lang="en-GB" dirty="0"/>
              <a:t>• Expensive</a:t>
            </a:r>
          </a:p>
          <a:p>
            <a:r>
              <a:rPr lang="en-GB" dirty="0"/>
              <a:t>• Potential of loss to follow-up</a:t>
            </a:r>
          </a:p>
        </p:txBody>
      </p:sp>
    </p:spTree>
    <p:extLst>
      <p:ext uri="{BB962C8B-B14F-4D97-AF65-F5344CB8AC3E}">
        <p14:creationId xmlns:p14="http://schemas.microsoft.com/office/powerpoint/2010/main" val="1289350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6"/>
          <p:cNvSpPr txBox="1">
            <a:spLocks noGrp="1"/>
          </p:cNvSpPr>
          <p:nvPr>
            <p:ph type="body" idx="1"/>
          </p:nvPr>
        </p:nvSpPr>
        <p:spPr>
          <a:xfrm>
            <a:off x="723300" y="3192201"/>
            <a:ext cx="7697400" cy="46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6" name="Google Shape;136;p16"/>
          <p:cNvSpPr txBox="1">
            <a:spLocks noGrp="1"/>
          </p:cNvSpPr>
          <p:nvPr>
            <p:ph type="ctrTitle" idx="4294967295"/>
          </p:nvPr>
        </p:nvSpPr>
        <p:spPr>
          <a:xfrm>
            <a:off x="1356750" y="1440075"/>
            <a:ext cx="6430500" cy="166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500" dirty="0"/>
              <a:t>Thank You</a:t>
            </a:r>
            <a:endParaRPr sz="3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A5B04580-E8CD-B2EA-81EC-4BF710733D93}"/>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E744FE39-F055-5192-4BD0-9395B38639E2}"/>
              </a:ext>
            </a:extLst>
          </p:cNvPr>
          <p:cNvSpPr txBox="1">
            <a:spLocks noGrp="1"/>
          </p:cNvSpPr>
          <p:nvPr>
            <p:ph type="title"/>
          </p:nvPr>
        </p:nvSpPr>
        <p:spPr>
          <a:xfrm>
            <a:off x="729450" y="2163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Theory </a:t>
            </a:r>
            <a:r>
              <a:rPr lang="en-GB"/>
              <a:t>of Change</a:t>
            </a:r>
            <a:endParaRPr dirty="0"/>
          </a:p>
        </p:txBody>
      </p:sp>
      <p:sp>
        <p:nvSpPr>
          <p:cNvPr id="3" name="TextBox 2">
            <a:extLst>
              <a:ext uri="{FF2B5EF4-FFF2-40B4-BE49-F238E27FC236}">
                <a16:creationId xmlns:a16="http://schemas.microsoft.com/office/drawing/2014/main" id="{4E448A52-3DE4-B70C-1B59-376193AFFA56}"/>
              </a:ext>
            </a:extLst>
          </p:cNvPr>
          <p:cNvSpPr txBox="1"/>
          <p:nvPr/>
        </p:nvSpPr>
        <p:spPr>
          <a:xfrm>
            <a:off x="417688" y="751550"/>
            <a:ext cx="8308624" cy="1169551"/>
          </a:xfrm>
          <a:prstGeom prst="rect">
            <a:avLst/>
          </a:prstGeom>
          <a:noFill/>
        </p:spPr>
        <p:txBody>
          <a:bodyPr wrap="square" rtlCol="0">
            <a:spAutoFit/>
          </a:bodyPr>
          <a:lstStyle/>
          <a:p>
            <a:pPr algn="just"/>
            <a:r>
              <a:rPr lang="en-GB" b="0" i="0" dirty="0">
                <a:solidFill>
                  <a:schemeClr val="bg2"/>
                </a:solidFill>
                <a:effectLst/>
                <a:latin typeface="+mj-lt"/>
              </a:rPr>
              <a:t>Theory of Change is essentially a comprehensive description and illustration of how and why a desired change is expected to happen in a particular context. </a:t>
            </a:r>
            <a:r>
              <a:rPr lang="en-GB" b="1" i="0" dirty="0">
                <a:solidFill>
                  <a:schemeClr val="bg2"/>
                </a:solidFill>
                <a:effectLst/>
                <a:latin typeface="+mj-lt"/>
              </a:rPr>
              <a:t>It is focused in particular on mapping out or “filling in” what has been described as the “missing middle” between what a program or change initiative does (its activities or interventions) and how these lead to desired goals being achieved</a:t>
            </a:r>
            <a:r>
              <a:rPr lang="en-GB" b="0" i="0" dirty="0">
                <a:solidFill>
                  <a:schemeClr val="bg2"/>
                </a:solidFill>
                <a:effectLst/>
                <a:latin typeface="+mj-lt"/>
              </a:rPr>
              <a:t>. </a:t>
            </a:r>
            <a:endParaRPr lang="en-GB" b="1" dirty="0">
              <a:solidFill>
                <a:schemeClr val="bg2"/>
              </a:solidFill>
              <a:latin typeface="+mj-lt"/>
            </a:endParaRPr>
          </a:p>
        </p:txBody>
      </p:sp>
      <p:pic>
        <p:nvPicPr>
          <p:cNvPr id="1026" name="Picture 2">
            <a:extLst>
              <a:ext uri="{FF2B5EF4-FFF2-40B4-BE49-F238E27FC236}">
                <a16:creationId xmlns:a16="http://schemas.microsoft.com/office/drawing/2014/main" id="{9679D128-58AB-8AF7-7564-61C553A6FD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04"/>
          <a:stretch/>
        </p:blipFill>
        <p:spPr bwMode="auto">
          <a:xfrm>
            <a:off x="503772" y="1921101"/>
            <a:ext cx="8136456" cy="3168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08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A5B04580-E8CD-B2EA-81EC-4BF710733D93}"/>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E744FE39-F055-5192-4BD0-9395B38639E2}"/>
              </a:ext>
            </a:extLst>
          </p:cNvPr>
          <p:cNvSpPr txBox="1">
            <a:spLocks noGrp="1"/>
          </p:cNvSpPr>
          <p:nvPr>
            <p:ph type="title"/>
          </p:nvPr>
        </p:nvSpPr>
        <p:spPr>
          <a:xfrm>
            <a:off x="729450" y="2163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Theory of Change: Implementation and Evaluation</a:t>
            </a:r>
            <a:endParaRPr dirty="0"/>
          </a:p>
        </p:txBody>
      </p:sp>
      <p:sp>
        <p:nvSpPr>
          <p:cNvPr id="3" name="TextBox 2">
            <a:extLst>
              <a:ext uri="{FF2B5EF4-FFF2-40B4-BE49-F238E27FC236}">
                <a16:creationId xmlns:a16="http://schemas.microsoft.com/office/drawing/2014/main" id="{4E448A52-3DE4-B70C-1B59-376193AFFA56}"/>
              </a:ext>
            </a:extLst>
          </p:cNvPr>
          <p:cNvSpPr txBox="1"/>
          <p:nvPr/>
        </p:nvSpPr>
        <p:spPr>
          <a:xfrm>
            <a:off x="414302" y="2766795"/>
            <a:ext cx="8308624" cy="1384995"/>
          </a:xfrm>
          <a:prstGeom prst="rect">
            <a:avLst/>
          </a:prstGeom>
          <a:solidFill>
            <a:schemeClr val="bg1">
              <a:lumMod val="95000"/>
            </a:schemeClr>
          </a:solidFill>
        </p:spPr>
        <p:txBody>
          <a:bodyPr wrap="square" rtlCol="0">
            <a:spAutoFit/>
          </a:bodyPr>
          <a:lstStyle/>
          <a:p>
            <a:pPr marL="228600" indent="-228600" algn="just">
              <a:buFont typeface="+mj-lt"/>
              <a:buAutoNum type="arabicPeriod"/>
            </a:pPr>
            <a:r>
              <a:rPr lang="en-GB" sz="1200" dirty="0">
                <a:solidFill>
                  <a:schemeClr val="bg2"/>
                </a:solidFill>
                <a:latin typeface="+mj-lt"/>
              </a:rPr>
              <a:t>I</a:t>
            </a:r>
            <a:r>
              <a:rPr lang="en-GB" sz="1200" b="0" i="0" dirty="0">
                <a:solidFill>
                  <a:schemeClr val="bg2"/>
                </a:solidFill>
                <a:effectLst/>
                <a:latin typeface="+mj-lt"/>
              </a:rPr>
              <a:t>dentifying long-term goals</a:t>
            </a:r>
          </a:p>
          <a:p>
            <a:pPr marL="228600" indent="-228600" algn="just">
              <a:buFont typeface="+mj-lt"/>
              <a:buAutoNum type="arabicPeriod"/>
            </a:pPr>
            <a:r>
              <a:rPr lang="en-GB" sz="1200" b="0" i="0" dirty="0">
                <a:solidFill>
                  <a:schemeClr val="bg2"/>
                </a:solidFill>
                <a:effectLst/>
                <a:latin typeface="+mj-lt"/>
              </a:rPr>
              <a:t>Backwards mapping and connecting the preconditions or requirements necessary to achieve that goal and explaining why these preconditions are necessary and sufficient.</a:t>
            </a:r>
          </a:p>
          <a:p>
            <a:pPr marL="228600" indent="-228600" algn="just">
              <a:buFont typeface="+mj-lt"/>
              <a:buAutoNum type="arabicPeriod"/>
            </a:pPr>
            <a:r>
              <a:rPr lang="en-GB" sz="1200" b="0" i="0" dirty="0">
                <a:solidFill>
                  <a:schemeClr val="bg2"/>
                </a:solidFill>
                <a:effectLst/>
                <a:latin typeface="+mj-lt"/>
              </a:rPr>
              <a:t>Identifying your basic assumptions about the context.</a:t>
            </a:r>
          </a:p>
          <a:p>
            <a:pPr marL="228600" indent="-228600" algn="just">
              <a:buFont typeface="+mj-lt"/>
              <a:buAutoNum type="arabicPeriod"/>
            </a:pPr>
            <a:r>
              <a:rPr lang="en-GB" sz="1200" b="0" i="0" dirty="0">
                <a:solidFill>
                  <a:schemeClr val="bg2"/>
                </a:solidFill>
                <a:effectLst/>
                <a:latin typeface="+mj-lt"/>
              </a:rPr>
              <a:t>Identifying the interventions that your initiative will perform to create your desired change.</a:t>
            </a:r>
          </a:p>
          <a:p>
            <a:pPr marL="228600" indent="-228600" algn="just">
              <a:buFont typeface="+mj-lt"/>
              <a:buAutoNum type="arabicPeriod"/>
            </a:pPr>
            <a:r>
              <a:rPr lang="en-GB" sz="1200" b="0" i="0" dirty="0">
                <a:solidFill>
                  <a:schemeClr val="bg2"/>
                </a:solidFill>
                <a:effectLst/>
                <a:latin typeface="+mj-lt"/>
              </a:rPr>
              <a:t>Developing indicators to measure your outcomes to assess the performance of your initiative.</a:t>
            </a:r>
          </a:p>
          <a:p>
            <a:pPr marL="228600" indent="-228600" algn="just">
              <a:buFont typeface="+mj-lt"/>
              <a:buAutoNum type="arabicPeriod"/>
            </a:pPr>
            <a:r>
              <a:rPr lang="en-GB" sz="1200" b="0" i="0" dirty="0">
                <a:solidFill>
                  <a:schemeClr val="bg2"/>
                </a:solidFill>
                <a:effectLst/>
                <a:latin typeface="+mj-lt"/>
              </a:rPr>
              <a:t>Writing a narrative to explain the logic of your initiative.</a:t>
            </a:r>
          </a:p>
        </p:txBody>
      </p:sp>
      <p:sp>
        <p:nvSpPr>
          <p:cNvPr id="4" name="TextBox 3">
            <a:extLst>
              <a:ext uri="{FF2B5EF4-FFF2-40B4-BE49-F238E27FC236}">
                <a16:creationId xmlns:a16="http://schemas.microsoft.com/office/drawing/2014/main" id="{0E13F134-A40A-6431-668E-6E16BC2CB9B3}"/>
              </a:ext>
            </a:extLst>
          </p:cNvPr>
          <p:cNvSpPr txBox="1"/>
          <p:nvPr/>
        </p:nvSpPr>
        <p:spPr>
          <a:xfrm>
            <a:off x="414302" y="1128230"/>
            <a:ext cx="8305238" cy="954107"/>
          </a:xfrm>
          <a:prstGeom prst="rect">
            <a:avLst/>
          </a:prstGeom>
          <a:noFill/>
        </p:spPr>
        <p:txBody>
          <a:bodyPr wrap="square">
            <a:spAutoFit/>
          </a:bodyPr>
          <a:lstStyle/>
          <a:p>
            <a:pPr marL="285750" indent="-285750">
              <a:buFont typeface="Arial" panose="020B0604020202020204" pitchFamily="34" charset="0"/>
              <a:buChar char="•"/>
            </a:pPr>
            <a:r>
              <a:rPr lang="en-GB" dirty="0"/>
              <a:t>What is the treatment or intervention? </a:t>
            </a:r>
          </a:p>
          <a:p>
            <a:pPr marL="285750" indent="-285750">
              <a:buFont typeface="Arial" panose="020B0604020202020204" pitchFamily="34" charset="0"/>
              <a:buChar char="•"/>
            </a:pPr>
            <a:r>
              <a:rPr lang="en-GB" dirty="0"/>
              <a:t>What are its intended and measurable outcomes? </a:t>
            </a:r>
          </a:p>
          <a:p>
            <a:pPr marL="285750" indent="-285750">
              <a:buFont typeface="Arial" panose="020B0604020202020204" pitchFamily="34" charset="0"/>
              <a:buChar char="•"/>
            </a:pPr>
            <a:r>
              <a:rPr lang="en-GB" dirty="0"/>
              <a:t>how are the data to be collected and </a:t>
            </a:r>
            <a:r>
              <a:rPr lang="en-GB" dirty="0" err="1"/>
              <a:t>analyzed</a:t>
            </a:r>
            <a:r>
              <a:rPr lang="en-GB" dirty="0"/>
              <a:t> such that the causal links between treatments and outcomes are described in the most compelling way?</a:t>
            </a:r>
            <a:endParaRPr lang="en-ID" dirty="0"/>
          </a:p>
        </p:txBody>
      </p:sp>
      <p:sp>
        <p:nvSpPr>
          <p:cNvPr id="6" name="TextBox 5">
            <a:extLst>
              <a:ext uri="{FF2B5EF4-FFF2-40B4-BE49-F238E27FC236}">
                <a16:creationId xmlns:a16="http://schemas.microsoft.com/office/drawing/2014/main" id="{EEF1851B-A236-9F47-EE4A-97180AFBA3A4}"/>
              </a:ext>
            </a:extLst>
          </p:cNvPr>
          <p:cNvSpPr txBox="1"/>
          <p:nvPr/>
        </p:nvSpPr>
        <p:spPr>
          <a:xfrm>
            <a:off x="414302" y="2459018"/>
            <a:ext cx="4605866" cy="307777"/>
          </a:xfrm>
          <a:prstGeom prst="rect">
            <a:avLst/>
          </a:prstGeom>
          <a:noFill/>
        </p:spPr>
        <p:txBody>
          <a:bodyPr wrap="square">
            <a:spAutoFit/>
          </a:bodyPr>
          <a:lstStyle/>
          <a:p>
            <a:pPr algn="just"/>
            <a:r>
              <a:rPr lang="en-GB" sz="1400" b="0" i="0" dirty="0">
                <a:solidFill>
                  <a:schemeClr val="bg2"/>
                </a:solidFill>
                <a:effectLst/>
                <a:highlight>
                  <a:srgbClr val="FFFF00"/>
                </a:highlight>
                <a:latin typeface="+mj-lt"/>
              </a:rPr>
              <a:t>Stages of </a:t>
            </a:r>
            <a:r>
              <a:rPr lang="en-GB" sz="1400" b="0" i="0" dirty="0" err="1">
                <a:solidFill>
                  <a:schemeClr val="bg2"/>
                </a:solidFill>
                <a:effectLst/>
                <a:highlight>
                  <a:srgbClr val="FFFF00"/>
                </a:highlight>
                <a:latin typeface="+mj-lt"/>
              </a:rPr>
              <a:t>ToC’s</a:t>
            </a:r>
            <a:r>
              <a:rPr lang="en-GB" sz="1400" b="0" i="0" dirty="0">
                <a:solidFill>
                  <a:schemeClr val="bg2"/>
                </a:solidFill>
                <a:effectLst/>
                <a:highlight>
                  <a:srgbClr val="FFFF00"/>
                </a:highlight>
                <a:latin typeface="+mj-lt"/>
              </a:rPr>
              <a:t> implementation.</a:t>
            </a:r>
          </a:p>
        </p:txBody>
      </p:sp>
      <p:sp>
        <p:nvSpPr>
          <p:cNvPr id="8" name="TextBox 7">
            <a:extLst>
              <a:ext uri="{FF2B5EF4-FFF2-40B4-BE49-F238E27FC236}">
                <a16:creationId xmlns:a16="http://schemas.microsoft.com/office/drawing/2014/main" id="{B8C75B36-4931-500E-2D4D-4592E4D566F2}"/>
              </a:ext>
            </a:extLst>
          </p:cNvPr>
          <p:cNvSpPr txBox="1"/>
          <p:nvPr/>
        </p:nvSpPr>
        <p:spPr>
          <a:xfrm>
            <a:off x="208801" y="4243247"/>
            <a:ext cx="8729698" cy="553998"/>
          </a:xfrm>
          <a:prstGeom prst="rect">
            <a:avLst/>
          </a:prstGeom>
          <a:noFill/>
        </p:spPr>
        <p:txBody>
          <a:bodyPr wrap="square">
            <a:spAutoFit/>
          </a:bodyPr>
          <a:lstStyle/>
          <a:p>
            <a:r>
              <a:rPr lang="en-GB" sz="1000" dirty="0"/>
              <a:t>For more comprehensive discussion, please visit:</a:t>
            </a:r>
            <a:endParaRPr lang="en-ID" sz="1000" dirty="0">
              <a:solidFill>
                <a:srgbClr val="1C3678"/>
              </a:solidFill>
              <a:hlinkClick r:id="rId3">
                <a:extLst>
                  <a:ext uri="{A12FA001-AC4F-418D-AE19-62706E023703}">
                    <ahyp:hlinkClr xmlns:ahyp="http://schemas.microsoft.com/office/drawing/2018/hyperlinkcolor" val="tx"/>
                  </a:ext>
                </a:extLst>
              </a:hlinkClick>
            </a:endParaRPr>
          </a:p>
          <a:p>
            <a:r>
              <a:rPr lang="en-ID" sz="1000" dirty="0">
                <a:solidFill>
                  <a:srgbClr val="1C3678"/>
                </a:solidFill>
                <a:hlinkClick r:id="rId3">
                  <a:extLst>
                    <a:ext uri="{A12FA001-AC4F-418D-AE19-62706E023703}">
                      <ahyp:hlinkClr xmlns:ahyp="http://schemas.microsoft.com/office/drawing/2018/hyperlinkcolor" val="tx"/>
                    </a:ext>
                  </a:extLst>
                </a:hlinkClick>
              </a:rPr>
              <a:t>https://cnxus.org/wp-content/uploads/2022/04/08071320ApplyingTheoryofChangeApproach.pdf</a:t>
            </a:r>
            <a:r>
              <a:rPr lang="en-ID" sz="1000" dirty="0"/>
              <a:t> </a:t>
            </a:r>
          </a:p>
          <a:p>
            <a:r>
              <a:rPr lang="en-ID" sz="1000" dirty="0">
                <a:hlinkClick r:id="rId4"/>
              </a:rPr>
              <a:t>https://www.theoryofchange.org/</a:t>
            </a:r>
            <a:r>
              <a:rPr lang="en-ID" sz="1000" dirty="0"/>
              <a:t> </a:t>
            </a:r>
          </a:p>
        </p:txBody>
      </p:sp>
      <p:sp>
        <p:nvSpPr>
          <p:cNvPr id="13" name="TextBox 12">
            <a:extLst>
              <a:ext uri="{FF2B5EF4-FFF2-40B4-BE49-F238E27FC236}">
                <a16:creationId xmlns:a16="http://schemas.microsoft.com/office/drawing/2014/main" id="{ABF87351-682F-7DED-A3E5-4D4703DD0C47}"/>
              </a:ext>
            </a:extLst>
          </p:cNvPr>
          <p:cNvSpPr txBox="1"/>
          <p:nvPr/>
        </p:nvSpPr>
        <p:spPr>
          <a:xfrm>
            <a:off x="414301" y="837821"/>
            <a:ext cx="6833165" cy="307777"/>
          </a:xfrm>
          <a:prstGeom prst="rect">
            <a:avLst/>
          </a:prstGeom>
          <a:noFill/>
        </p:spPr>
        <p:txBody>
          <a:bodyPr wrap="square">
            <a:spAutoFit/>
          </a:bodyPr>
          <a:lstStyle/>
          <a:p>
            <a:pPr algn="just"/>
            <a:r>
              <a:rPr lang="en-GB" sz="1400" b="0" i="0" dirty="0" err="1">
                <a:solidFill>
                  <a:schemeClr val="bg2"/>
                </a:solidFill>
                <a:effectLst/>
                <a:highlight>
                  <a:srgbClr val="FFFF00"/>
                </a:highlight>
                <a:latin typeface="+mj-lt"/>
              </a:rPr>
              <a:t>ToC</a:t>
            </a:r>
            <a:r>
              <a:rPr lang="en-GB" sz="1400" b="0" i="0" dirty="0">
                <a:solidFill>
                  <a:schemeClr val="bg2"/>
                </a:solidFill>
                <a:effectLst/>
                <a:highlight>
                  <a:srgbClr val="FFFF00"/>
                </a:highlight>
                <a:latin typeface="+mj-lt"/>
              </a:rPr>
              <a:t> framework could help us answering these evaluation process’ questions</a:t>
            </a:r>
          </a:p>
        </p:txBody>
      </p:sp>
    </p:spTree>
    <p:extLst>
      <p:ext uri="{BB962C8B-B14F-4D97-AF65-F5344CB8AC3E}">
        <p14:creationId xmlns:p14="http://schemas.microsoft.com/office/powerpoint/2010/main" val="2318058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A5B04580-E8CD-B2EA-81EC-4BF710733D93}"/>
            </a:ext>
          </a:extLst>
        </p:cNvPr>
        <p:cNvGrpSpPr/>
        <p:nvPr/>
      </p:nvGrpSpPr>
      <p:grpSpPr>
        <a:xfrm>
          <a:off x="0" y="0"/>
          <a:ext cx="0" cy="0"/>
          <a:chOff x="0" y="0"/>
          <a:chExt cx="0" cy="0"/>
        </a:xfrm>
      </p:grpSpPr>
      <p:sp>
        <p:nvSpPr>
          <p:cNvPr id="116" name="Google Shape;116;p13">
            <a:extLst>
              <a:ext uri="{FF2B5EF4-FFF2-40B4-BE49-F238E27FC236}">
                <a16:creationId xmlns:a16="http://schemas.microsoft.com/office/drawing/2014/main" id="{E744FE39-F055-5192-4BD0-9395B38639E2}"/>
              </a:ext>
            </a:extLst>
          </p:cNvPr>
          <p:cNvSpPr txBox="1">
            <a:spLocks noGrp="1"/>
          </p:cNvSpPr>
          <p:nvPr>
            <p:ph type="title"/>
          </p:nvPr>
        </p:nvSpPr>
        <p:spPr>
          <a:xfrm>
            <a:off x="729450" y="2163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What Is a Good Theory of Change?</a:t>
            </a:r>
            <a:endParaRPr dirty="0"/>
          </a:p>
        </p:txBody>
      </p:sp>
      <p:sp>
        <p:nvSpPr>
          <p:cNvPr id="4" name="TextBox 3">
            <a:extLst>
              <a:ext uri="{FF2B5EF4-FFF2-40B4-BE49-F238E27FC236}">
                <a16:creationId xmlns:a16="http://schemas.microsoft.com/office/drawing/2014/main" id="{0E13F134-A40A-6431-668E-6E16BC2CB9B3}"/>
              </a:ext>
            </a:extLst>
          </p:cNvPr>
          <p:cNvSpPr txBox="1"/>
          <p:nvPr/>
        </p:nvSpPr>
        <p:spPr>
          <a:xfrm>
            <a:off x="419381" y="1004052"/>
            <a:ext cx="8305238" cy="1991379"/>
          </a:xfrm>
          <a:prstGeom prst="rect">
            <a:avLst/>
          </a:prstGeom>
          <a:noFill/>
        </p:spPr>
        <p:txBody>
          <a:bodyPr wrap="square">
            <a:spAutoFit/>
          </a:bodyPr>
          <a:lstStyle/>
          <a:p>
            <a:pPr>
              <a:lnSpc>
                <a:spcPct val="150000"/>
              </a:lnSpc>
            </a:pPr>
            <a:r>
              <a:rPr lang="en-GB" dirty="0">
                <a:highlight>
                  <a:srgbClr val="FFFF00"/>
                </a:highlight>
              </a:rPr>
              <a:t>It should be plausible. </a:t>
            </a:r>
            <a:r>
              <a:rPr lang="en-GB" dirty="0"/>
              <a:t>Do evidence and common sense suggest that the activities, if implemented, will lead to desired outcomes? </a:t>
            </a:r>
          </a:p>
          <a:p>
            <a:pPr>
              <a:lnSpc>
                <a:spcPct val="150000"/>
              </a:lnSpc>
            </a:pPr>
            <a:r>
              <a:rPr lang="en-GB" dirty="0">
                <a:highlight>
                  <a:srgbClr val="FFFF00"/>
                </a:highlight>
              </a:rPr>
              <a:t>It should be doable. </a:t>
            </a:r>
            <a:r>
              <a:rPr lang="en-GB" dirty="0"/>
              <a:t>Will the economic, technical, political, institutional, and human resources be available to carry out the initiative?</a:t>
            </a:r>
          </a:p>
          <a:p>
            <a:pPr>
              <a:lnSpc>
                <a:spcPct val="150000"/>
              </a:lnSpc>
            </a:pPr>
            <a:r>
              <a:rPr lang="en-GB" dirty="0">
                <a:highlight>
                  <a:srgbClr val="FFFF00"/>
                </a:highlight>
              </a:rPr>
              <a:t>It should be testable. </a:t>
            </a:r>
            <a:r>
              <a:rPr lang="en-GB" dirty="0"/>
              <a:t>Is the theory of change specific and complete enough for an evaluator to track its progress in credible and useful ways? </a:t>
            </a:r>
            <a:endParaRPr lang="en-ID" dirty="0"/>
          </a:p>
        </p:txBody>
      </p:sp>
      <p:sp>
        <p:nvSpPr>
          <p:cNvPr id="8" name="TextBox 7">
            <a:extLst>
              <a:ext uri="{FF2B5EF4-FFF2-40B4-BE49-F238E27FC236}">
                <a16:creationId xmlns:a16="http://schemas.microsoft.com/office/drawing/2014/main" id="{B8C75B36-4931-500E-2D4D-4592E4D566F2}"/>
              </a:ext>
            </a:extLst>
          </p:cNvPr>
          <p:cNvSpPr txBox="1"/>
          <p:nvPr/>
        </p:nvSpPr>
        <p:spPr>
          <a:xfrm>
            <a:off x="208801" y="4243247"/>
            <a:ext cx="8729698" cy="553998"/>
          </a:xfrm>
          <a:prstGeom prst="rect">
            <a:avLst/>
          </a:prstGeom>
          <a:noFill/>
        </p:spPr>
        <p:txBody>
          <a:bodyPr wrap="square">
            <a:spAutoFit/>
          </a:bodyPr>
          <a:lstStyle/>
          <a:p>
            <a:r>
              <a:rPr lang="en-GB" sz="1000" dirty="0"/>
              <a:t>For more comprehensive discussion, please visit:</a:t>
            </a:r>
            <a:endParaRPr lang="en-ID" sz="1000" dirty="0">
              <a:solidFill>
                <a:srgbClr val="1C3678"/>
              </a:solidFill>
              <a:hlinkClick r:id="rId3">
                <a:extLst>
                  <a:ext uri="{A12FA001-AC4F-418D-AE19-62706E023703}">
                    <ahyp:hlinkClr xmlns:ahyp="http://schemas.microsoft.com/office/drawing/2018/hyperlinkcolor" val="tx"/>
                  </a:ext>
                </a:extLst>
              </a:hlinkClick>
            </a:endParaRPr>
          </a:p>
          <a:p>
            <a:r>
              <a:rPr lang="en-ID" sz="1000" dirty="0">
                <a:solidFill>
                  <a:srgbClr val="1C3678"/>
                </a:solidFill>
                <a:hlinkClick r:id="rId3">
                  <a:extLst>
                    <a:ext uri="{A12FA001-AC4F-418D-AE19-62706E023703}">
                      <ahyp:hlinkClr xmlns:ahyp="http://schemas.microsoft.com/office/drawing/2018/hyperlinkcolor" val="tx"/>
                    </a:ext>
                  </a:extLst>
                </a:hlinkClick>
              </a:rPr>
              <a:t>https://cnxus.org/wp-content/uploads/2022/04/08071320ApplyingTheoryofChangeApproach.pdf</a:t>
            </a:r>
            <a:r>
              <a:rPr lang="en-ID" sz="1000" dirty="0"/>
              <a:t> </a:t>
            </a:r>
          </a:p>
          <a:p>
            <a:r>
              <a:rPr lang="en-ID" sz="1000" dirty="0">
                <a:hlinkClick r:id="rId4"/>
              </a:rPr>
              <a:t>https://www.theoryofchange.org/</a:t>
            </a:r>
            <a:r>
              <a:rPr lang="en-ID" sz="1000" dirty="0"/>
              <a:t> </a:t>
            </a:r>
          </a:p>
        </p:txBody>
      </p:sp>
    </p:spTree>
    <p:extLst>
      <p:ext uri="{BB962C8B-B14F-4D97-AF65-F5344CB8AC3E}">
        <p14:creationId xmlns:p14="http://schemas.microsoft.com/office/powerpoint/2010/main" val="4200531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FFD54-392D-867A-5738-218E3498DB0A}"/>
              </a:ext>
            </a:extLst>
          </p:cNvPr>
          <p:cNvSpPr>
            <a:spLocks noGrp="1"/>
          </p:cNvSpPr>
          <p:nvPr>
            <p:ph type="title"/>
          </p:nvPr>
        </p:nvSpPr>
        <p:spPr>
          <a:xfrm>
            <a:off x="574491" y="169778"/>
            <a:ext cx="7886700" cy="454819"/>
          </a:xfrm>
        </p:spPr>
        <p:txBody>
          <a:bodyPr>
            <a:normAutofit fontScale="90000"/>
          </a:bodyPr>
          <a:lstStyle/>
          <a:p>
            <a:r>
              <a:rPr lang="en-US" sz="1950" i="1" dirty="0"/>
              <a:t>Theory of Change</a:t>
            </a:r>
            <a:r>
              <a:rPr lang="en-US" sz="1950" dirty="0"/>
              <a:t>: </a:t>
            </a:r>
            <a:r>
              <a:rPr lang="en-US" sz="1950" dirty="0" err="1"/>
              <a:t>Tahapan</a:t>
            </a:r>
            <a:r>
              <a:rPr lang="en-US" sz="1950" dirty="0"/>
              <a:t> Program </a:t>
            </a:r>
            <a:r>
              <a:rPr lang="en-US" sz="1950" dirty="0" err="1"/>
              <a:t>Menuju</a:t>
            </a:r>
            <a:r>
              <a:rPr lang="en-US" sz="1950" dirty="0"/>
              <a:t> </a:t>
            </a:r>
            <a:r>
              <a:rPr lang="en-US" sz="1950" dirty="0" err="1"/>
              <a:t>Dampak</a:t>
            </a:r>
            <a:endParaRPr lang="en-US" sz="1950" dirty="0">
              <a:solidFill>
                <a:srgbClr val="FF0000"/>
              </a:solidFill>
            </a:endParaRPr>
          </a:p>
        </p:txBody>
      </p:sp>
      <p:pic>
        <p:nvPicPr>
          <p:cNvPr id="5" name="Picture 4">
            <a:extLst>
              <a:ext uri="{FF2B5EF4-FFF2-40B4-BE49-F238E27FC236}">
                <a16:creationId xmlns:a16="http://schemas.microsoft.com/office/drawing/2014/main" id="{B78AFAB6-A2FA-B961-AA07-DDE84B22E889}"/>
              </a:ext>
            </a:extLst>
          </p:cNvPr>
          <p:cNvPicPr>
            <a:picLocks noChangeAspect="1"/>
          </p:cNvPicPr>
          <p:nvPr/>
        </p:nvPicPr>
        <p:blipFill>
          <a:blip r:embed="rId2"/>
          <a:stretch>
            <a:fillRect/>
          </a:stretch>
        </p:blipFill>
        <p:spPr>
          <a:xfrm>
            <a:off x="559682" y="706945"/>
            <a:ext cx="3434715" cy="3905696"/>
          </a:xfrm>
          <a:prstGeom prst="rect">
            <a:avLst/>
          </a:prstGeom>
        </p:spPr>
      </p:pic>
      <p:sp>
        <p:nvSpPr>
          <p:cNvPr id="7" name="TextBox 6">
            <a:extLst>
              <a:ext uri="{FF2B5EF4-FFF2-40B4-BE49-F238E27FC236}">
                <a16:creationId xmlns:a16="http://schemas.microsoft.com/office/drawing/2014/main" id="{8A666F22-AFA6-7F81-460A-91DF888B15D7}"/>
              </a:ext>
            </a:extLst>
          </p:cNvPr>
          <p:cNvSpPr txBox="1"/>
          <p:nvPr/>
        </p:nvSpPr>
        <p:spPr>
          <a:xfrm>
            <a:off x="1130596" y="4617432"/>
            <a:ext cx="2468946" cy="281744"/>
          </a:xfrm>
          <a:prstGeom prst="rect">
            <a:avLst/>
          </a:prstGeom>
          <a:noFill/>
        </p:spPr>
        <p:txBody>
          <a:bodyPr wrap="none" rtlCol="0">
            <a:spAutoFit/>
          </a:bodyPr>
          <a:lstStyle/>
          <a:p>
            <a:pPr>
              <a:lnSpc>
                <a:spcPts val="1560"/>
              </a:lnSpc>
            </a:pPr>
            <a:r>
              <a:rPr lang="en-US" sz="1050">
                <a:ln/>
                <a:latin typeface="Gama-Sans-Regular"/>
                <a:sym typeface="Gama-Sans-Regular"/>
                <a:rtl val="0"/>
              </a:rPr>
              <a:t>“Useful Theory of Change” (Mayne, 2015)</a:t>
            </a:r>
            <a:endParaRPr lang="en-ID" sz="1050">
              <a:ln/>
              <a:latin typeface="Gama-Sans-Regular"/>
              <a:sym typeface="Gama-Sans-Regular"/>
              <a:rtl val="0"/>
            </a:endParaRPr>
          </a:p>
        </p:txBody>
      </p:sp>
      <p:sp>
        <p:nvSpPr>
          <p:cNvPr id="8" name="TextBox 7">
            <a:extLst>
              <a:ext uri="{FF2B5EF4-FFF2-40B4-BE49-F238E27FC236}">
                <a16:creationId xmlns:a16="http://schemas.microsoft.com/office/drawing/2014/main" id="{C46B73A1-1284-5F39-DAE6-DD5326E0F956}"/>
              </a:ext>
            </a:extLst>
          </p:cNvPr>
          <p:cNvSpPr txBox="1"/>
          <p:nvPr/>
        </p:nvSpPr>
        <p:spPr>
          <a:xfrm>
            <a:off x="5827330" y="706945"/>
            <a:ext cx="1457450" cy="297517"/>
          </a:xfrm>
          <a:prstGeom prst="rect">
            <a:avLst/>
          </a:prstGeom>
          <a:noFill/>
        </p:spPr>
        <p:txBody>
          <a:bodyPr wrap="none" rtlCol="0">
            <a:spAutoFit/>
          </a:bodyPr>
          <a:lstStyle/>
          <a:p>
            <a:pPr>
              <a:lnSpc>
                <a:spcPts val="1560"/>
              </a:lnSpc>
            </a:pPr>
            <a:r>
              <a:rPr lang="en-US" sz="1500" i="1">
                <a:ln/>
                <a:highlight>
                  <a:srgbClr val="FFFF00"/>
                </a:highlight>
                <a:latin typeface="Gama-Sans-Regular"/>
                <a:sym typeface="Gama-Sans-Regular"/>
                <a:rtl val="0"/>
              </a:rPr>
              <a:t>Impact pathway</a:t>
            </a:r>
            <a:endParaRPr lang="en-ID" sz="1500" i="1" err="1">
              <a:ln/>
              <a:highlight>
                <a:srgbClr val="FFFF00"/>
              </a:highlight>
              <a:latin typeface="Gama-Sans-Regular"/>
              <a:sym typeface="Gama-Sans-Regular"/>
              <a:rtl val="0"/>
            </a:endParaRPr>
          </a:p>
        </p:txBody>
      </p:sp>
      <p:sp>
        <p:nvSpPr>
          <p:cNvPr id="9" name="TextBox 8">
            <a:extLst>
              <a:ext uri="{FF2B5EF4-FFF2-40B4-BE49-F238E27FC236}">
                <a16:creationId xmlns:a16="http://schemas.microsoft.com/office/drawing/2014/main" id="{93ACF422-1E1D-8349-C579-B20E34E850CA}"/>
              </a:ext>
            </a:extLst>
          </p:cNvPr>
          <p:cNvSpPr txBox="1"/>
          <p:nvPr/>
        </p:nvSpPr>
        <p:spPr>
          <a:xfrm>
            <a:off x="4142015" y="996130"/>
            <a:ext cx="4776834" cy="897297"/>
          </a:xfrm>
          <a:prstGeom prst="rect">
            <a:avLst/>
          </a:prstGeom>
          <a:solidFill>
            <a:schemeClr val="accent6">
              <a:lumMod val="40000"/>
              <a:lumOff val="60000"/>
            </a:schemeClr>
          </a:solidFill>
        </p:spPr>
        <p:txBody>
          <a:bodyPr wrap="square" rtlCol="0">
            <a:spAutoFit/>
          </a:bodyPr>
          <a:lstStyle/>
          <a:p>
            <a:pPr algn="just">
              <a:lnSpc>
                <a:spcPts val="1560"/>
              </a:lnSpc>
            </a:pPr>
            <a:r>
              <a:rPr lang="en-US" sz="1050" b="1" dirty="0" err="1">
                <a:ln/>
                <a:latin typeface="Gama-Sans-Regular"/>
                <a:sym typeface="Gama-Sans-Regular"/>
                <a:rtl val="0"/>
              </a:rPr>
              <a:t>Sebuah</a:t>
            </a:r>
            <a:r>
              <a:rPr lang="en-US" sz="1050" b="1" dirty="0">
                <a:ln/>
                <a:latin typeface="Gama-Sans-Regular"/>
                <a:sym typeface="Gama-Sans-Regular"/>
                <a:rtl val="0"/>
              </a:rPr>
              <a:t> program </a:t>
            </a:r>
            <a:r>
              <a:rPr lang="en-US" sz="1050" b="1" dirty="0" err="1">
                <a:ln/>
                <a:latin typeface="Gama-Sans-Regular"/>
                <a:sym typeface="Gama-Sans-Regular"/>
                <a:rtl val="0"/>
              </a:rPr>
              <a:t>perlu</a:t>
            </a:r>
            <a:r>
              <a:rPr lang="en-US" sz="1050" b="1" dirty="0">
                <a:ln/>
                <a:latin typeface="Gama-Sans-Regular"/>
                <a:sym typeface="Gama-Sans-Regular"/>
                <a:rtl val="0"/>
              </a:rPr>
              <a:t> </a:t>
            </a:r>
            <a:r>
              <a:rPr lang="en-US" sz="1050" b="1" dirty="0" err="1">
                <a:ln/>
                <a:latin typeface="Gama-Sans-Regular"/>
                <a:sym typeface="Gama-Sans-Regular"/>
                <a:rtl val="0"/>
              </a:rPr>
              <a:t>memiliki</a:t>
            </a:r>
            <a:r>
              <a:rPr lang="en-US" sz="1050" b="1" dirty="0">
                <a:ln/>
                <a:latin typeface="Gama-Sans-Regular"/>
                <a:sym typeface="Gama-Sans-Regular"/>
                <a:rtl val="0"/>
              </a:rPr>
              <a:t> </a:t>
            </a:r>
            <a:r>
              <a:rPr lang="en-US" sz="1050" b="1" dirty="0" err="1">
                <a:ln/>
                <a:latin typeface="Gama-Sans-Regular"/>
                <a:sym typeface="Gama-Sans-Regular"/>
                <a:rtl val="0"/>
              </a:rPr>
              <a:t>alur</a:t>
            </a:r>
            <a:r>
              <a:rPr lang="en-US" sz="1050" b="1" dirty="0">
                <a:ln/>
                <a:latin typeface="Gama-Sans-Regular"/>
                <a:sym typeface="Gama-Sans-Regular"/>
                <a:rtl val="0"/>
              </a:rPr>
              <a:t> </a:t>
            </a:r>
            <a:r>
              <a:rPr lang="en-US" sz="1050" b="1" dirty="0" err="1">
                <a:ln/>
                <a:latin typeface="Gama-Sans-Regular"/>
                <a:sym typeface="Gama-Sans-Regular"/>
                <a:rtl val="0"/>
              </a:rPr>
              <a:t>logika</a:t>
            </a:r>
            <a:r>
              <a:rPr lang="en-US" sz="1050" b="1" dirty="0">
                <a:ln/>
                <a:latin typeface="Gama-Sans-Regular"/>
                <a:sym typeface="Gama-Sans-Regular"/>
                <a:rtl val="0"/>
              </a:rPr>
              <a:t> </a:t>
            </a:r>
            <a:r>
              <a:rPr lang="en-US" sz="1050" b="1" dirty="0" err="1">
                <a:ln/>
                <a:latin typeface="Gama-Sans-Regular"/>
                <a:sym typeface="Gama-Sans-Regular"/>
                <a:rtl val="0"/>
              </a:rPr>
              <a:t>kausalitas</a:t>
            </a:r>
            <a:r>
              <a:rPr lang="en-US" sz="1050" b="1" dirty="0">
                <a:ln/>
                <a:latin typeface="Gama-Sans-Regular"/>
                <a:sym typeface="Gama-Sans-Regular"/>
                <a:rtl val="0"/>
              </a:rPr>
              <a:t> yang </a:t>
            </a:r>
            <a:r>
              <a:rPr lang="en-US" sz="1050" b="1" dirty="0" err="1">
                <a:ln/>
                <a:latin typeface="Gama-Sans-Regular"/>
                <a:sym typeface="Gama-Sans-Regular"/>
                <a:rtl val="0"/>
              </a:rPr>
              <a:t>jelas</a:t>
            </a:r>
            <a:r>
              <a:rPr lang="en-US" sz="1050" b="1" dirty="0">
                <a:ln/>
                <a:latin typeface="Gama-Sans-Regular"/>
                <a:sym typeface="Gama-Sans-Regular"/>
                <a:rtl val="0"/>
              </a:rPr>
              <a:t> dan </a:t>
            </a:r>
            <a:r>
              <a:rPr lang="en-US" sz="1050" b="1" dirty="0" err="1">
                <a:ln/>
                <a:latin typeface="Gama-Sans-Regular"/>
                <a:sym typeface="Gama-Sans-Regular"/>
                <a:rtl val="0"/>
              </a:rPr>
              <a:t>terukur</a:t>
            </a:r>
            <a:r>
              <a:rPr lang="en-US" sz="1050" dirty="0">
                <a:ln/>
                <a:latin typeface="Gama-Sans-Regular"/>
                <a:sym typeface="Gama-Sans-Regular"/>
                <a:rtl val="0"/>
              </a:rPr>
              <a:t>, </a:t>
            </a:r>
            <a:r>
              <a:rPr lang="en-US" sz="1050" dirty="0" err="1">
                <a:ln/>
                <a:latin typeface="Gama-Sans-Regular"/>
                <a:sym typeface="Gama-Sans-Regular"/>
                <a:rtl val="0"/>
              </a:rPr>
              <a:t>mulai</a:t>
            </a:r>
            <a:r>
              <a:rPr lang="en-US" sz="1050" dirty="0">
                <a:ln/>
                <a:latin typeface="Gama-Sans-Regular"/>
                <a:sym typeface="Gama-Sans-Regular"/>
                <a:rtl val="0"/>
              </a:rPr>
              <a:t> </a:t>
            </a:r>
            <a:r>
              <a:rPr lang="en-US" sz="1050" dirty="0" err="1">
                <a:ln/>
                <a:latin typeface="Gama-Sans-Regular"/>
                <a:sym typeface="Gama-Sans-Regular"/>
                <a:rtl val="0"/>
              </a:rPr>
              <a:t>dari</a:t>
            </a:r>
            <a:r>
              <a:rPr lang="en-US" sz="1050" dirty="0">
                <a:ln/>
                <a:latin typeface="Gama-Sans-Regular"/>
                <a:sym typeface="Gama-Sans-Regular"/>
                <a:rtl val="0"/>
              </a:rPr>
              <a:t> </a:t>
            </a:r>
            <a:r>
              <a:rPr lang="en-US" sz="1050" dirty="0" err="1">
                <a:ln/>
                <a:latin typeface="Gama-Sans-Regular"/>
                <a:sym typeface="Gama-Sans-Regular"/>
                <a:rtl val="0"/>
              </a:rPr>
              <a:t>aktivitas</a:t>
            </a:r>
            <a:r>
              <a:rPr lang="en-US" sz="1050" dirty="0">
                <a:ln/>
                <a:latin typeface="Gama-Sans-Regular"/>
                <a:sym typeface="Gama-Sans-Regular"/>
                <a:rtl val="0"/>
              </a:rPr>
              <a:t> (</a:t>
            </a:r>
            <a:r>
              <a:rPr lang="en-US" sz="1050" dirty="0" err="1">
                <a:ln/>
                <a:latin typeface="Gama-Sans-Regular"/>
                <a:sym typeface="Gama-Sans-Regular"/>
                <a:rtl val="0"/>
              </a:rPr>
              <a:t>intervensi</a:t>
            </a:r>
            <a:r>
              <a:rPr lang="en-US" sz="1050" dirty="0">
                <a:ln/>
                <a:latin typeface="Gama-Sans-Regular"/>
                <a:sym typeface="Gama-Sans-Regular"/>
                <a:rtl val="0"/>
              </a:rPr>
              <a:t>) </a:t>
            </a:r>
            <a:r>
              <a:rPr lang="en-US" sz="1050" dirty="0" err="1">
                <a:ln/>
                <a:latin typeface="Gama-Sans-Regular"/>
                <a:sym typeface="Gama-Sans-Regular"/>
                <a:rtl val="0"/>
              </a:rPr>
              <a:t>sampai</a:t>
            </a:r>
            <a:r>
              <a:rPr lang="en-US" sz="1050" dirty="0">
                <a:ln/>
                <a:latin typeface="Gama-Sans-Regular"/>
                <a:sym typeface="Gama-Sans-Regular"/>
                <a:rtl val="0"/>
              </a:rPr>
              <a:t> </a:t>
            </a:r>
            <a:r>
              <a:rPr lang="en-US" sz="1050" dirty="0" err="1">
                <a:ln/>
                <a:latin typeface="Gama-Sans-Regular"/>
                <a:sym typeface="Gama-Sans-Regular"/>
                <a:rtl val="0"/>
              </a:rPr>
              <a:t>menerima</a:t>
            </a:r>
            <a:r>
              <a:rPr lang="en-US" sz="1050" dirty="0">
                <a:ln/>
                <a:latin typeface="Gama-Sans-Regular"/>
                <a:sym typeface="Gama-Sans-Regular"/>
                <a:rtl val="0"/>
              </a:rPr>
              <a:t> </a:t>
            </a:r>
            <a:r>
              <a:rPr lang="en-US" sz="1050" dirty="0" err="1">
                <a:ln/>
                <a:latin typeface="Gama-Sans-Regular"/>
                <a:sym typeface="Gama-Sans-Regular"/>
                <a:rtl val="0"/>
              </a:rPr>
              <a:t>dampak</a:t>
            </a:r>
            <a:r>
              <a:rPr lang="en-US" sz="1050" dirty="0">
                <a:ln/>
                <a:latin typeface="Gama-Sans-Regular"/>
                <a:sym typeface="Gama-Sans-Regular"/>
                <a:rtl val="0"/>
              </a:rPr>
              <a:t>.</a:t>
            </a:r>
          </a:p>
          <a:p>
            <a:pPr algn="just">
              <a:lnSpc>
                <a:spcPts val="1560"/>
              </a:lnSpc>
            </a:pPr>
            <a:r>
              <a:rPr lang="en-ID" sz="1050" dirty="0">
                <a:ln/>
                <a:latin typeface="Gama-Sans-Regular"/>
                <a:sym typeface="Gama-Sans-Regular"/>
                <a:rtl val="0"/>
              </a:rPr>
              <a:t>Hal </a:t>
            </a:r>
            <a:r>
              <a:rPr lang="en-ID" sz="1050" dirty="0" err="1">
                <a:ln/>
                <a:latin typeface="Gama-Sans-Regular"/>
                <a:sym typeface="Gama-Sans-Regular"/>
                <a:rtl val="0"/>
              </a:rPr>
              <a:t>ini</a:t>
            </a:r>
            <a:r>
              <a:rPr lang="en-ID" sz="1050" dirty="0">
                <a:ln/>
                <a:latin typeface="Gama-Sans-Regular"/>
                <a:sym typeface="Gama-Sans-Regular"/>
                <a:rtl val="0"/>
              </a:rPr>
              <a:t> </a:t>
            </a:r>
            <a:r>
              <a:rPr lang="en-ID" sz="1050" dirty="0" err="1">
                <a:ln/>
                <a:latin typeface="Gama-Sans-Regular"/>
                <a:sym typeface="Gama-Sans-Regular"/>
                <a:rtl val="0"/>
              </a:rPr>
              <a:t>diperlukan</a:t>
            </a:r>
            <a:r>
              <a:rPr lang="en-ID" sz="1050" dirty="0">
                <a:ln/>
                <a:latin typeface="Gama-Sans-Regular"/>
                <a:sym typeface="Gama-Sans-Regular"/>
                <a:rtl val="0"/>
              </a:rPr>
              <a:t> </a:t>
            </a:r>
            <a:r>
              <a:rPr lang="en-ID" sz="1050" dirty="0" err="1">
                <a:ln/>
                <a:latin typeface="Gama-Sans-Regular"/>
                <a:sym typeface="Gama-Sans-Regular"/>
                <a:rtl val="0"/>
              </a:rPr>
              <a:t>untuk</a:t>
            </a:r>
            <a:r>
              <a:rPr lang="en-ID" sz="1050" dirty="0">
                <a:ln/>
                <a:latin typeface="Gama-Sans-Regular"/>
                <a:sym typeface="Gama-Sans-Regular"/>
                <a:rtl val="0"/>
              </a:rPr>
              <a:t> </a:t>
            </a:r>
            <a:r>
              <a:rPr lang="en-ID" sz="1050" dirty="0" err="1">
                <a:ln/>
                <a:latin typeface="Gama-Sans-Regular"/>
                <a:sym typeface="Gama-Sans-Regular"/>
                <a:rtl val="0"/>
              </a:rPr>
              <a:t>mengetahui</a:t>
            </a:r>
            <a:r>
              <a:rPr lang="en-ID" sz="1050" dirty="0">
                <a:ln/>
                <a:latin typeface="Gama-Sans-Regular"/>
                <a:sym typeface="Gama-Sans-Regular"/>
                <a:rtl val="0"/>
              </a:rPr>
              <a:t> </a:t>
            </a:r>
            <a:r>
              <a:rPr lang="en-ID" sz="1050" b="1" dirty="0" err="1">
                <a:ln/>
                <a:latin typeface="Gama-Sans-Regular"/>
                <a:sym typeface="Gama-Sans-Regular"/>
                <a:rtl val="0"/>
              </a:rPr>
              <a:t>transmisi</a:t>
            </a:r>
            <a:r>
              <a:rPr lang="en-ID" sz="1050" b="1" dirty="0">
                <a:ln/>
                <a:latin typeface="Gama-Sans-Regular"/>
                <a:sym typeface="Gama-Sans-Regular"/>
                <a:rtl val="0"/>
              </a:rPr>
              <a:t> </a:t>
            </a:r>
            <a:r>
              <a:rPr lang="en-ID" sz="1050" b="1" dirty="0" err="1">
                <a:ln/>
                <a:latin typeface="Gama-Sans-Regular"/>
                <a:sym typeface="Gama-Sans-Regular"/>
                <a:rtl val="0"/>
              </a:rPr>
              <a:t>suatu</a:t>
            </a:r>
            <a:r>
              <a:rPr lang="en-ID" sz="1050" b="1" dirty="0">
                <a:ln/>
                <a:latin typeface="Gama-Sans-Regular"/>
                <a:sym typeface="Gama-Sans-Regular"/>
                <a:rtl val="0"/>
              </a:rPr>
              <a:t> program, </a:t>
            </a:r>
            <a:r>
              <a:rPr lang="en-ID" sz="1050" b="1" dirty="0" err="1">
                <a:ln/>
                <a:latin typeface="Gama-Sans-Regular"/>
                <a:sym typeface="Gama-Sans-Regular"/>
                <a:rtl val="0"/>
              </a:rPr>
              <a:t>secara</a:t>
            </a:r>
            <a:r>
              <a:rPr lang="en-ID" sz="1050" b="1" dirty="0">
                <a:ln/>
                <a:latin typeface="Gama-Sans-Regular"/>
                <a:sym typeface="Gama-Sans-Regular"/>
                <a:rtl val="0"/>
              </a:rPr>
              <a:t> </a:t>
            </a:r>
            <a:r>
              <a:rPr lang="en-ID" sz="1050" b="1" dirty="0" err="1">
                <a:ln/>
                <a:latin typeface="Gama-Sans-Regular"/>
                <a:sym typeface="Gama-Sans-Regular"/>
                <a:rtl val="0"/>
              </a:rPr>
              <a:t>teori</a:t>
            </a:r>
            <a:r>
              <a:rPr lang="en-ID" sz="1050" b="1" dirty="0">
                <a:ln/>
                <a:latin typeface="Gama-Sans-Regular"/>
                <a:sym typeface="Gama-Sans-Regular"/>
                <a:rtl val="0"/>
              </a:rPr>
              <a:t> </a:t>
            </a:r>
            <a:r>
              <a:rPr lang="en-ID" sz="1050" b="1" dirty="0" err="1">
                <a:ln/>
                <a:latin typeface="Gama-Sans-Regular"/>
                <a:sym typeface="Gama-Sans-Regular"/>
                <a:rtl val="0"/>
              </a:rPr>
              <a:t>maupun</a:t>
            </a:r>
            <a:r>
              <a:rPr lang="en-ID" sz="1050" b="1" dirty="0">
                <a:ln/>
                <a:latin typeface="Gama-Sans-Regular"/>
                <a:sym typeface="Gama-Sans-Regular"/>
                <a:rtl val="0"/>
              </a:rPr>
              <a:t> </a:t>
            </a:r>
            <a:r>
              <a:rPr lang="en-ID" sz="1050" b="1" dirty="0" err="1">
                <a:ln/>
                <a:latin typeface="Gama-Sans-Regular"/>
                <a:sym typeface="Gama-Sans-Regular"/>
                <a:rtl val="0"/>
              </a:rPr>
              <a:t>tinjauan</a:t>
            </a:r>
            <a:r>
              <a:rPr lang="en-ID" sz="1050" b="1" dirty="0">
                <a:ln/>
                <a:latin typeface="Gama-Sans-Regular"/>
                <a:sym typeface="Gama-Sans-Regular"/>
                <a:rtl val="0"/>
              </a:rPr>
              <a:t> </a:t>
            </a:r>
            <a:r>
              <a:rPr lang="en-ID" sz="1050" b="1" dirty="0" err="1">
                <a:ln/>
                <a:latin typeface="Gama-Sans-Regular"/>
                <a:sym typeface="Gama-Sans-Regular"/>
                <a:rtl val="0"/>
              </a:rPr>
              <a:t>literatur</a:t>
            </a:r>
            <a:r>
              <a:rPr lang="en-ID" sz="1050" b="1" dirty="0">
                <a:ln/>
                <a:latin typeface="Gama-Sans-Regular"/>
                <a:sym typeface="Gama-Sans-Regular"/>
                <a:rtl val="0"/>
              </a:rPr>
              <a:t>, </a:t>
            </a:r>
            <a:r>
              <a:rPr lang="en-ID" sz="1050" b="1" dirty="0" err="1">
                <a:ln/>
                <a:latin typeface="Gama-Sans-Regular"/>
                <a:sym typeface="Gama-Sans-Regular"/>
                <a:rtl val="0"/>
              </a:rPr>
              <a:t>hingga</a:t>
            </a:r>
            <a:r>
              <a:rPr lang="en-ID" sz="1050" b="1" dirty="0">
                <a:ln/>
                <a:latin typeface="Gama-Sans-Regular"/>
                <a:sym typeface="Gama-Sans-Regular"/>
                <a:rtl val="0"/>
              </a:rPr>
              <a:t> </a:t>
            </a:r>
            <a:r>
              <a:rPr lang="en-ID" sz="1050" b="1" dirty="0" err="1">
                <a:ln/>
                <a:latin typeface="Gama-Sans-Regular"/>
                <a:sym typeface="Gama-Sans-Regular"/>
                <a:rtl val="0"/>
              </a:rPr>
              <a:t>memberikan</a:t>
            </a:r>
            <a:r>
              <a:rPr lang="en-ID" sz="1050" b="1" dirty="0">
                <a:ln/>
                <a:latin typeface="Gama-Sans-Regular"/>
                <a:sym typeface="Gama-Sans-Regular"/>
                <a:rtl val="0"/>
              </a:rPr>
              <a:t> </a:t>
            </a:r>
            <a:r>
              <a:rPr lang="en-ID" sz="1050" b="1" i="1" dirty="0">
                <a:ln/>
                <a:latin typeface="Gama-Sans-Regular"/>
                <a:sym typeface="Gama-Sans-Regular"/>
                <a:rtl val="0"/>
              </a:rPr>
              <a:t>impact.</a:t>
            </a:r>
            <a:endParaRPr lang="en-ID" sz="1050" b="1" dirty="0">
              <a:ln/>
              <a:latin typeface="Gama-Sans-Regular"/>
              <a:sym typeface="Gama-Sans-Regular"/>
              <a:rtl val="0"/>
            </a:endParaRPr>
          </a:p>
        </p:txBody>
      </p:sp>
      <p:sp>
        <p:nvSpPr>
          <p:cNvPr id="10" name="Rectangle 9">
            <a:extLst>
              <a:ext uri="{FF2B5EF4-FFF2-40B4-BE49-F238E27FC236}">
                <a16:creationId xmlns:a16="http://schemas.microsoft.com/office/drawing/2014/main" id="{C91E7054-499E-43C4-9567-06C4C418D0EF}"/>
              </a:ext>
            </a:extLst>
          </p:cNvPr>
          <p:cNvSpPr/>
          <p:nvPr/>
        </p:nvSpPr>
        <p:spPr>
          <a:xfrm>
            <a:off x="3048000" y="860372"/>
            <a:ext cx="946397" cy="3200000"/>
          </a:xfrm>
          <a:prstGeom prst="rect">
            <a:avLst/>
          </a:prstGeom>
          <a:noFill/>
          <a:ln w="19050">
            <a:solidFill>
              <a:srgbClr val="FF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1050"/>
          </a:p>
        </p:txBody>
      </p:sp>
      <p:sp>
        <p:nvSpPr>
          <p:cNvPr id="11" name="TextBox 10">
            <a:extLst>
              <a:ext uri="{FF2B5EF4-FFF2-40B4-BE49-F238E27FC236}">
                <a16:creationId xmlns:a16="http://schemas.microsoft.com/office/drawing/2014/main" id="{F9A85E04-7AB4-C75C-F9FE-2DCC77B061BF}"/>
              </a:ext>
            </a:extLst>
          </p:cNvPr>
          <p:cNvSpPr txBox="1"/>
          <p:nvPr/>
        </p:nvSpPr>
        <p:spPr>
          <a:xfrm>
            <a:off x="4756377" y="2427669"/>
            <a:ext cx="4162472" cy="692113"/>
          </a:xfrm>
          <a:prstGeom prst="rect">
            <a:avLst/>
          </a:prstGeom>
          <a:solidFill>
            <a:schemeClr val="accent5">
              <a:lumMod val="40000"/>
              <a:lumOff val="60000"/>
            </a:schemeClr>
          </a:solidFill>
        </p:spPr>
        <p:txBody>
          <a:bodyPr wrap="square" rtlCol="0">
            <a:spAutoFit/>
          </a:bodyPr>
          <a:lstStyle/>
          <a:p>
            <a:pPr algn="just">
              <a:lnSpc>
                <a:spcPts val="1560"/>
              </a:lnSpc>
            </a:pPr>
            <a:r>
              <a:rPr lang="en-US" sz="1050" dirty="0" err="1">
                <a:ln/>
                <a:latin typeface="Gama-Sans-Regular"/>
                <a:sym typeface="Gama-Sans-Regular"/>
                <a:rtl val="0"/>
              </a:rPr>
              <a:t>Tahapan-tahapan</a:t>
            </a:r>
            <a:r>
              <a:rPr lang="en-US" sz="1050" dirty="0">
                <a:ln/>
                <a:latin typeface="Gama-Sans-Regular"/>
                <a:sym typeface="Gama-Sans-Regular"/>
                <a:rtl val="0"/>
              </a:rPr>
              <a:t> </a:t>
            </a:r>
            <a:r>
              <a:rPr lang="en-US" sz="1050" dirty="0" err="1">
                <a:ln/>
                <a:latin typeface="Gama-Sans-Regular"/>
                <a:sym typeface="Gama-Sans-Regular"/>
                <a:rtl val="0"/>
              </a:rPr>
              <a:t>ini</a:t>
            </a:r>
            <a:r>
              <a:rPr lang="en-US" sz="1050" dirty="0">
                <a:ln/>
                <a:latin typeface="Gama-Sans-Regular"/>
                <a:sym typeface="Gama-Sans-Regular"/>
                <a:rtl val="0"/>
              </a:rPr>
              <a:t> </a:t>
            </a:r>
            <a:r>
              <a:rPr lang="en-US" sz="1050" dirty="0" err="1">
                <a:ln/>
                <a:latin typeface="Gama-Sans-Regular"/>
                <a:sym typeface="Gama-Sans-Regular"/>
                <a:rtl val="0"/>
              </a:rPr>
              <a:t>perlu</a:t>
            </a:r>
            <a:r>
              <a:rPr lang="en-US" sz="1050" dirty="0">
                <a:ln/>
                <a:latin typeface="Gama-Sans-Regular"/>
                <a:sym typeface="Gama-Sans-Regular"/>
                <a:rtl val="0"/>
              </a:rPr>
              <a:t> </a:t>
            </a:r>
            <a:r>
              <a:rPr lang="en-US" sz="1050" dirty="0" err="1">
                <a:ln/>
                <a:latin typeface="Gama-Sans-Regular"/>
                <a:sym typeface="Gama-Sans-Regular"/>
                <a:rtl val="0"/>
              </a:rPr>
              <a:t>diasumsikan</a:t>
            </a:r>
            <a:r>
              <a:rPr lang="en-US" sz="1050" dirty="0">
                <a:ln/>
                <a:latin typeface="Gama-Sans-Regular"/>
                <a:sym typeface="Gama-Sans-Regular"/>
                <a:rtl val="0"/>
              </a:rPr>
              <a:t> </a:t>
            </a:r>
            <a:r>
              <a:rPr lang="en-US" sz="1050" dirty="0" err="1">
                <a:ln/>
                <a:latin typeface="Gama-Sans-Regular"/>
                <a:sym typeface="Gama-Sans-Regular"/>
                <a:rtl val="0"/>
              </a:rPr>
              <a:t>terlebih</a:t>
            </a:r>
            <a:r>
              <a:rPr lang="en-US" sz="1050" dirty="0">
                <a:ln/>
                <a:latin typeface="Gama-Sans-Regular"/>
                <a:sym typeface="Gama-Sans-Regular"/>
                <a:rtl val="0"/>
              </a:rPr>
              <a:t> </a:t>
            </a:r>
            <a:r>
              <a:rPr lang="en-US" sz="1050" dirty="0" err="1">
                <a:ln/>
                <a:latin typeface="Gama-Sans-Regular"/>
                <a:sym typeface="Gama-Sans-Regular"/>
                <a:rtl val="0"/>
              </a:rPr>
              <a:t>dahulu</a:t>
            </a:r>
            <a:r>
              <a:rPr lang="en-US" sz="1050" dirty="0">
                <a:ln/>
                <a:latin typeface="Gama-Sans-Regular"/>
                <a:sym typeface="Gama-Sans-Regular"/>
                <a:rtl val="0"/>
              </a:rPr>
              <a:t> </a:t>
            </a:r>
            <a:r>
              <a:rPr lang="en-US" sz="1050" dirty="0" err="1">
                <a:ln/>
                <a:latin typeface="Gama-Sans-Regular"/>
                <a:sym typeface="Gama-Sans-Regular"/>
                <a:rtl val="0"/>
              </a:rPr>
              <a:t>untuk</a:t>
            </a:r>
            <a:r>
              <a:rPr lang="en-US" sz="1050" dirty="0">
                <a:ln/>
                <a:latin typeface="Gama-Sans-Regular"/>
                <a:sym typeface="Gama-Sans-Regular"/>
                <a:rtl val="0"/>
              </a:rPr>
              <a:t> </a:t>
            </a:r>
            <a:r>
              <a:rPr lang="en-US" sz="1050" dirty="0" err="1">
                <a:ln/>
                <a:latin typeface="Gama-Sans-Regular"/>
                <a:sym typeface="Gama-Sans-Regular"/>
                <a:rtl val="0"/>
              </a:rPr>
              <a:t>melihat</a:t>
            </a:r>
            <a:r>
              <a:rPr lang="en-US" sz="1050" dirty="0">
                <a:ln/>
                <a:latin typeface="Gama-Sans-Regular"/>
                <a:sym typeface="Gama-Sans-Regular"/>
                <a:rtl val="0"/>
              </a:rPr>
              <a:t> </a:t>
            </a:r>
            <a:r>
              <a:rPr lang="en-US" sz="1050" dirty="0" err="1">
                <a:ln/>
                <a:latin typeface="Gama-Sans-Regular"/>
                <a:sym typeface="Gama-Sans-Regular"/>
                <a:rtl val="0"/>
              </a:rPr>
              <a:t>rasionalisasi</a:t>
            </a:r>
            <a:r>
              <a:rPr lang="en-US" sz="1050" dirty="0">
                <a:ln/>
                <a:latin typeface="Gama-Sans-Regular"/>
                <a:sym typeface="Gama-Sans-Regular"/>
                <a:rtl val="0"/>
              </a:rPr>
              <a:t> program </a:t>
            </a:r>
            <a:r>
              <a:rPr lang="en-US" sz="1050" dirty="0" err="1">
                <a:ln/>
                <a:latin typeface="Gama-Sans-Regular"/>
                <a:sym typeface="Gama-Sans-Regular"/>
                <a:rtl val="0"/>
              </a:rPr>
              <a:t>terhadap</a:t>
            </a:r>
            <a:r>
              <a:rPr lang="en-US" sz="1050" dirty="0">
                <a:ln/>
                <a:latin typeface="Gama-Sans-Regular"/>
                <a:sym typeface="Gama-Sans-Regular"/>
                <a:rtl val="0"/>
              </a:rPr>
              <a:t> target yang </a:t>
            </a:r>
            <a:r>
              <a:rPr lang="en-US" sz="1050" dirty="0" err="1">
                <a:ln/>
                <a:latin typeface="Gama-Sans-Regular"/>
                <a:sym typeface="Gama-Sans-Regular"/>
                <a:rtl val="0"/>
              </a:rPr>
              <a:t>diharapkan</a:t>
            </a:r>
            <a:r>
              <a:rPr lang="en-US" sz="1050" dirty="0">
                <a:ln/>
                <a:latin typeface="Gama-Sans-Regular"/>
                <a:sym typeface="Gama-Sans-Regular"/>
                <a:rtl val="0"/>
              </a:rPr>
              <a:t> (</a:t>
            </a:r>
            <a:r>
              <a:rPr lang="en-US" sz="1050" dirty="0" err="1">
                <a:ln/>
                <a:latin typeface="Gama-Sans-Regular"/>
                <a:sym typeface="Gama-Sans-Regular"/>
                <a:rtl val="0"/>
              </a:rPr>
              <a:t>dalam</a:t>
            </a:r>
            <a:r>
              <a:rPr lang="en-US" sz="1050" dirty="0">
                <a:ln/>
                <a:latin typeface="Gama-Sans-Regular"/>
                <a:sym typeface="Gama-Sans-Regular"/>
                <a:rtl val="0"/>
              </a:rPr>
              <a:t> </a:t>
            </a:r>
            <a:r>
              <a:rPr lang="en-US" sz="1050" dirty="0" err="1">
                <a:ln/>
                <a:latin typeface="Gama-Sans-Regular"/>
                <a:sym typeface="Gama-Sans-Regular"/>
                <a:rtl val="0"/>
              </a:rPr>
              <a:t>hal</a:t>
            </a:r>
            <a:r>
              <a:rPr lang="en-US" sz="1050" dirty="0">
                <a:ln/>
                <a:latin typeface="Gama-Sans-Regular"/>
                <a:sym typeface="Gama-Sans-Regular"/>
                <a:rtl val="0"/>
              </a:rPr>
              <a:t> </a:t>
            </a:r>
            <a:r>
              <a:rPr lang="en-US" sz="1050" dirty="0" err="1">
                <a:ln/>
                <a:latin typeface="Gama-Sans-Regular"/>
                <a:sym typeface="Gama-Sans-Regular"/>
                <a:rtl val="0"/>
              </a:rPr>
              <a:t>ini</a:t>
            </a:r>
            <a:r>
              <a:rPr lang="en-US" sz="1050" dirty="0">
                <a:ln/>
                <a:latin typeface="Gama-Sans-Regular"/>
                <a:sym typeface="Gama-Sans-Regular"/>
                <a:rtl val="0"/>
              </a:rPr>
              <a:t> </a:t>
            </a:r>
            <a:r>
              <a:rPr lang="en-US" sz="1050" dirty="0" err="1">
                <a:ln/>
                <a:latin typeface="Gama-Sans-Regular"/>
                <a:sym typeface="Gama-Sans-Regular"/>
                <a:rtl val="0"/>
              </a:rPr>
              <a:t>adalah</a:t>
            </a:r>
            <a:r>
              <a:rPr lang="en-US" sz="1050" dirty="0">
                <a:ln/>
                <a:latin typeface="Gama-Sans-Regular"/>
                <a:sym typeface="Gama-Sans-Regular"/>
                <a:rtl val="0"/>
              </a:rPr>
              <a:t> </a:t>
            </a:r>
            <a:r>
              <a:rPr lang="en-US" sz="1050" dirty="0" err="1">
                <a:ln/>
                <a:latin typeface="Gama-Sans-Regular"/>
                <a:sym typeface="Gama-Sans-Regular"/>
                <a:rtl val="0"/>
              </a:rPr>
              <a:t>peningkatan</a:t>
            </a:r>
            <a:r>
              <a:rPr lang="en-US" sz="1050" dirty="0">
                <a:ln/>
                <a:latin typeface="Gama-Sans-Regular"/>
                <a:sym typeface="Gama-Sans-Regular"/>
                <a:rtl val="0"/>
              </a:rPr>
              <a:t> </a:t>
            </a:r>
            <a:r>
              <a:rPr lang="en-US" sz="1050" dirty="0" err="1">
                <a:ln/>
                <a:latin typeface="Gama-Sans-Regular"/>
                <a:sym typeface="Gama-Sans-Regular"/>
                <a:rtl val="0"/>
              </a:rPr>
              <a:t>kesejahteraan</a:t>
            </a:r>
            <a:r>
              <a:rPr lang="en-US" sz="1050" dirty="0">
                <a:ln/>
                <a:latin typeface="Gama-Sans-Regular"/>
                <a:sym typeface="Gama-Sans-Regular"/>
                <a:rtl val="0"/>
              </a:rPr>
              <a:t>)</a:t>
            </a:r>
            <a:endParaRPr lang="en-ID" sz="1050" dirty="0">
              <a:ln/>
              <a:latin typeface="Gama-Sans-Regular"/>
              <a:sym typeface="Gama-Sans-Regular"/>
              <a:rtl val="0"/>
            </a:endParaRPr>
          </a:p>
        </p:txBody>
      </p:sp>
      <p:cxnSp>
        <p:nvCxnSpPr>
          <p:cNvPr id="13" name="Connector: Elbow 12">
            <a:extLst>
              <a:ext uri="{FF2B5EF4-FFF2-40B4-BE49-F238E27FC236}">
                <a16:creationId xmlns:a16="http://schemas.microsoft.com/office/drawing/2014/main" id="{7C1055CB-45CA-D2AE-D928-37DA66E9EA20}"/>
              </a:ext>
            </a:extLst>
          </p:cNvPr>
          <p:cNvCxnSpPr>
            <a:cxnSpLocks/>
            <a:stCxn id="11" idx="1"/>
            <a:endCxn id="5" idx="3"/>
          </p:cNvCxnSpPr>
          <p:nvPr/>
        </p:nvCxnSpPr>
        <p:spPr>
          <a:xfrm rot="10800000">
            <a:off x="3994397" y="2659794"/>
            <a:ext cx="761980" cy="113933"/>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9D98833-6926-74CC-9C98-75F8AD640F19}"/>
              </a:ext>
            </a:extLst>
          </p:cNvPr>
          <p:cNvSpPr txBox="1"/>
          <p:nvPr/>
        </p:nvSpPr>
        <p:spPr>
          <a:xfrm>
            <a:off x="4121967" y="3842000"/>
            <a:ext cx="4796882" cy="692113"/>
          </a:xfrm>
          <a:prstGeom prst="rect">
            <a:avLst/>
          </a:prstGeom>
          <a:solidFill>
            <a:srgbClr val="FF0000"/>
          </a:solidFill>
        </p:spPr>
        <p:txBody>
          <a:bodyPr wrap="square" rtlCol="0">
            <a:spAutoFit/>
          </a:bodyPr>
          <a:lstStyle/>
          <a:p>
            <a:pPr algn="just">
              <a:lnSpc>
                <a:spcPts val="1560"/>
              </a:lnSpc>
            </a:pPr>
            <a:r>
              <a:rPr lang="en-US" sz="1050" err="1">
                <a:ln/>
                <a:solidFill>
                  <a:schemeClr val="bg1"/>
                </a:solidFill>
                <a:latin typeface="Gama-Sans-Regular"/>
                <a:sym typeface="Gama-Sans-Regular"/>
                <a:rtl val="0"/>
              </a:rPr>
              <a:t>Selain</a:t>
            </a:r>
            <a:r>
              <a:rPr lang="en-US" sz="1050">
                <a:ln/>
                <a:solidFill>
                  <a:schemeClr val="bg1"/>
                </a:solidFill>
                <a:latin typeface="Gama-Sans-Regular"/>
                <a:sym typeface="Gama-Sans-Regular"/>
                <a:rtl val="0"/>
              </a:rPr>
              <a:t> </a:t>
            </a:r>
            <a:r>
              <a:rPr lang="en-US" sz="1050" err="1">
                <a:ln/>
                <a:solidFill>
                  <a:schemeClr val="bg1"/>
                </a:solidFill>
                <a:latin typeface="Gama-Sans-Regular"/>
                <a:sym typeface="Gama-Sans-Regular"/>
                <a:rtl val="0"/>
              </a:rPr>
              <a:t>itu</a:t>
            </a:r>
            <a:r>
              <a:rPr lang="en-US" sz="1050">
                <a:ln/>
                <a:solidFill>
                  <a:schemeClr val="bg1"/>
                </a:solidFill>
                <a:latin typeface="Gama-Sans-Regular"/>
                <a:sym typeface="Gama-Sans-Regular"/>
                <a:rtl val="0"/>
              </a:rPr>
              <a:t>, </a:t>
            </a:r>
            <a:r>
              <a:rPr lang="en-US" sz="1050" b="1" err="1">
                <a:ln/>
                <a:solidFill>
                  <a:schemeClr val="bg1"/>
                </a:solidFill>
                <a:latin typeface="Gama-Sans-Regular"/>
                <a:sym typeface="Gama-Sans-Regular"/>
                <a:rtl val="0"/>
              </a:rPr>
              <a:t>perlu</a:t>
            </a:r>
            <a:r>
              <a:rPr lang="en-US" sz="1050" b="1">
                <a:ln/>
                <a:solidFill>
                  <a:schemeClr val="bg1"/>
                </a:solidFill>
                <a:latin typeface="Gama-Sans-Regular"/>
                <a:sym typeface="Gama-Sans-Regular"/>
                <a:rtl val="0"/>
              </a:rPr>
              <a:t> </a:t>
            </a:r>
            <a:r>
              <a:rPr lang="en-US" sz="1050" b="1" err="1">
                <a:ln/>
                <a:solidFill>
                  <a:schemeClr val="bg1"/>
                </a:solidFill>
                <a:latin typeface="Gama-Sans-Regular"/>
                <a:sym typeface="Gama-Sans-Regular"/>
                <a:rtl val="0"/>
              </a:rPr>
              <a:t>diperhatikan</a:t>
            </a:r>
            <a:r>
              <a:rPr lang="en-US" sz="1050" b="1">
                <a:ln/>
                <a:solidFill>
                  <a:schemeClr val="bg1"/>
                </a:solidFill>
                <a:latin typeface="Gama-Sans-Regular"/>
                <a:sym typeface="Gama-Sans-Regular"/>
                <a:rtl val="0"/>
              </a:rPr>
              <a:t> </a:t>
            </a:r>
            <a:r>
              <a:rPr lang="en-US" sz="1050" b="1" err="1">
                <a:ln/>
                <a:solidFill>
                  <a:schemeClr val="bg1"/>
                </a:solidFill>
                <a:latin typeface="Gama-Sans-Regular"/>
                <a:sym typeface="Gama-Sans-Regular"/>
                <a:rtl val="0"/>
              </a:rPr>
              <a:t>risiko</a:t>
            </a:r>
            <a:r>
              <a:rPr lang="en-US" sz="1050" b="1">
                <a:ln/>
                <a:solidFill>
                  <a:schemeClr val="bg1"/>
                </a:solidFill>
                <a:latin typeface="Gama-Sans-Regular"/>
                <a:sym typeface="Gama-Sans-Regular"/>
                <a:rtl val="0"/>
              </a:rPr>
              <a:t> </a:t>
            </a:r>
            <a:r>
              <a:rPr lang="en-US" sz="1050" b="1" err="1">
                <a:ln/>
                <a:solidFill>
                  <a:schemeClr val="bg1"/>
                </a:solidFill>
                <a:latin typeface="Gama-Sans-Regular"/>
                <a:sym typeface="Gama-Sans-Regular"/>
                <a:rtl val="0"/>
              </a:rPr>
              <a:t>hasil</a:t>
            </a:r>
            <a:r>
              <a:rPr lang="en-US" sz="1050" b="1">
                <a:ln/>
                <a:solidFill>
                  <a:schemeClr val="bg1"/>
                </a:solidFill>
                <a:latin typeface="Gama-Sans-Regular"/>
                <a:sym typeface="Gama-Sans-Regular"/>
                <a:rtl val="0"/>
              </a:rPr>
              <a:t> yang </a:t>
            </a:r>
            <a:r>
              <a:rPr lang="en-US" sz="1050" b="1" err="1">
                <a:ln/>
                <a:solidFill>
                  <a:schemeClr val="bg1"/>
                </a:solidFill>
                <a:latin typeface="Gama-Sans-Regular"/>
                <a:sym typeface="Gama-Sans-Regular"/>
                <a:rtl val="0"/>
              </a:rPr>
              <a:t>tidak</a:t>
            </a:r>
            <a:r>
              <a:rPr lang="en-US" sz="1050" b="1">
                <a:ln/>
                <a:solidFill>
                  <a:schemeClr val="bg1"/>
                </a:solidFill>
                <a:latin typeface="Gama-Sans-Regular"/>
                <a:sym typeface="Gama-Sans-Regular"/>
                <a:rtl val="0"/>
              </a:rPr>
              <a:t> </a:t>
            </a:r>
            <a:r>
              <a:rPr lang="en-US" sz="1050" b="1" err="1">
                <a:ln/>
                <a:solidFill>
                  <a:schemeClr val="bg1"/>
                </a:solidFill>
                <a:latin typeface="Gama-Sans-Regular"/>
                <a:sym typeface="Gama-Sans-Regular"/>
                <a:rtl val="0"/>
              </a:rPr>
              <a:t>diharapkan</a:t>
            </a:r>
            <a:r>
              <a:rPr lang="en-US" sz="1050" b="1">
                <a:ln/>
                <a:solidFill>
                  <a:schemeClr val="bg1"/>
                </a:solidFill>
                <a:latin typeface="Gama-Sans-Regular"/>
                <a:sym typeface="Gama-Sans-Regular"/>
                <a:rtl val="0"/>
              </a:rPr>
              <a:t> pada </a:t>
            </a:r>
            <a:r>
              <a:rPr lang="en-US" sz="1050" b="1" err="1">
                <a:ln/>
                <a:solidFill>
                  <a:schemeClr val="bg1"/>
                </a:solidFill>
                <a:latin typeface="Gama-Sans-Regular"/>
                <a:sym typeface="Gama-Sans-Regular"/>
                <a:rtl val="0"/>
              </a:rPr>
              <a:t>setiap</a:t>
            </a:r>
            <a:r>
              <a:rPr lang="en-US" sz="1050" b="1">
                <a:ln/>
                <a:solidFill>
                  <a:schemeClr val="bg1"/>
                </a:solidFill>
                <a:latin typeface="Gama-Sans-Regular"/>
                <a:sym typeface="Gama-Sans-Regular"/>
                <a:rtl val="0"/>
              </a:rPr>
              <a:t> </a:t>
            </a:r>
            <a:r>
              <a:rPr lang="en-US" sz="1050" b="1" err="1">
                <a:ln/>
                <a:solidFill>
                  <a:schemeClr val="bg1"/>
                </a:solidFill>
                <a:latin typeface="Gama-Sans-Regular"/>
                <a:sym typeface="Gama-Sans-Regular"/>
                <a:rtl val="0"/>
              </a:rPr>
              <a:t>tahapan</a:t>
            </a:r>
            <a:r>
              <a:rPr lang="en-US" sz="1050">
                <a:ln/>
                <a:solidFill>
                  <a:schemeClr val="bg1"/>
                </a:solidFill>
                <a:latin typeface="Gama-Sans-Regular"/>
                <a:sym typeface="Gama-Sans-Regular"/>
                <a:rtl val="0"/>
              </a:rPr>
              <a:t>, </a:t>
            </a:r>
            <a:r>
              <a:rPr lang="en-US" sz="1050" err="1">
                <a:ln/>
                <a:solidFill>
                  <a:schemeClr val="bg1"/>
                </a:solidFill>
                <a:latin typeface="Gama-Sans-Regular"/>
                <a:sym typeface="Gama-Sans-Regular"/>
                <a:rtl val="0"/>
              </a:rPr>
              <a:t>baik</a:t>
            </a:r>
            <a:r>
              <a:rPr lang="en-US" sz="1050">
                <a:ln/>
                <a:solidFill>
                  <a:schemeClr val="bg1"/>
                </a:solidFill>
                <a:latin typeface="Gama-Sans-Regular"/>
                <a:sym typeface="Gama-Sans-Regular"/>
                <a:rtl val="0"/>
              </a:rPr>
              <a:t> </a:t>
            </a:r>
            <a:r>
              <a:rPr lang="en-US" sz="1050" err="1">
                <a:ln/>
                <a:solidFill>
                  <a:schemeClr val="bg1"/>
                </a:solidFill>
                <a:latin typeface="Gama-Sans-Regular"/>
                <a:sym typeface="Gama-Sans-Regular"/>
                <a:rtl val="0"/>
              </a:rPr>
              <a:t>disebabkan</a:t>
            </a:r>
            <a:r>
              <a:rPr lang="en-US" sz="1050">
                <a:ln/>
                <a:solidFill>
                  <a:schemeClr val="bg1"/>
                </a:solidFill>
                <a:latin typeface="Gama-Sans-Regular"/>
                <a:sym typeface="Gama-Sans-Regular"/>
                <a:rtl val="0"/>
              </a:rPr>
              <a:t> </a:t>
            </a:r>
            <a:r>
              <a:rPr lang="en-US" sz="1050" err="1">
                <a:ln/>
                <a:solidFill>
                  <a:schemeClr val="bg1"/>
                </a:solidFill>
                <a:latin typeface="Gama-Sans-Regular"/>
                <a:sym typeface="Gama-Sans-Regular"/>
                <a:rtl val="0"/>
              </a:rPr>
              <a:t>faktor</a:t>
            </a:r>
            <a:r>
              <a:rPr lang="en-US" sz="1050">
                <a:ln/>
                <a:solidFill>
                  <a:schemeClr val="bg1"/>
                </a:solidFill>
                <a:latin typeface="Gama-Sans-Regular"/>
                <a:sym typeface="Gama-Sans-Regular"/>
                <a:rtl val="0"/>
              </a:rPr>
              <a:t> internal </a:t>
            </a:r>
            <a:r>
              <a:rPr lang="en-US" sz="1050" err="1">
                <a:ln/>
                <a:solidFill>
                  <a:schemeClr val="bg1"/>
                </a:solidFill>
                <a:latin typeface="Gama-Sans-Regular"/>
                <a:sym typeface="Gama-Sans-Regular"/>
                <a:rtl val="0"/>
              </a:rPr>
              <a:t>maupun</a:t>
            </a:r>
            <a:r>
              <a:rPr lang="en-US" sz="1050">
                <a:ln/>
                <a:solidFill>
                  <a:schemeClr val="bg1"/>
                </a:solidFill>
                <a:latin typeface="Gama-Sans-Regular"/>
                <a:sym typeface="Gama-Sans-Regular"/>
                <a:rtl val="0"/>
              </a:rPr>
              <a:t> </a:t>
            </a:r>
            <a:r>
              <a:rPr lang="en-US" sz="1050" err="1">
                <a:ln/>
                <a:solidFill>
                  <a:schemeClr val="bg1"/>
                </a:solidFill>
                <a:latin typeface="Gama-Sans-Regular"/>
                <a:sym typeface="Gama-Sans-Regular"/>
                <a:rtl val="0"/>
              </a:rPr>
              <a:t>eksternal</a:t>
            </a:r>
            <a:r>
              <a:rPr lang="en-US" sz="1050">
                <a:ln/>
                <a:solidFill>
                  <a:schemeClr val="bg1"/>
                </a:solidFill>
                <a:latin typeface="Gama-Sans-Regular"/>
                <a:sym typeface="Gama-Sans-Regular"/>
                <a:rtl val="0"/>
              </a:rPr>
              <a:t>, yang </a:t>
            </a:r>
            <a:r>
              <a:rPr lang="en-US" sz="1050" err="1">
                <a:ln/>
                <a:solidFill>
                  <a:schemeClr val="bg1"/>
                </a:solidFill>
                <a:latin typeface="Gama-Sans-Regular"/>
                <a:sym typeface="Gama-Sans-Regular"/>
                <a:rtl val="0"/>
              </a:rPr>
              <a:t>mempengaruhi</a:t>
            </a:r>
            <a:r>
              <a:rPr lang="en-US" sz="1050">
                <a:ln/>
                <a:solidFill>
                  <a:schemeClr val="bg1"/>
                </a:solidFill>
                <a:latin typeface="Gama-Sans-Regular"/>
                <a:sym typeface="Gama-Sans-Regular"/>
                <a:rtl val="0"/>
              </a:rPr>
              <a:t> </a:t>
            </a:r>
            <a:r>
              <a:rPr lang="en-US" sz="1050" err="1">
                <a:ln/>
                <a:solidFill>
                  <a:schemeClr val="bg1"/>
                </a:solidFill>
                <a:latin typeface="Gama-Sans-Regular"/>
                <a:sym typeface="Gama-Sans-Regular"/>
                <a:rtl val="0"/>
              </a:rPr>
              <a:t>keberhasilan</a:t>
            </a:r>
            <a:r>
              <a:rPr lang="en-US" sz="1050">
                <a:ln/>
                <a:solidFill>
                  <a:schemeClr val="bg1"/>
                </a:solidFill>
                <a:latin typeface="Gama-Sans-Regular"/>
                <a:sym typeface="Gama-Sans-Regular"/>
                <a:rtl val="0"/>
              </a:rPr>
              <a:t> </a:t>
            </a:r>
            <a:r>
              <a:rPr lang="en-US" sz="1050" err="1">
                <a:ln/>
                <a:solidFill>
                  <a:schemeClr val="bg1"/>
                </a:solidFill>
                <a:latin typeface="Gama-Sans-Regular"/>
                <a:sym typeface="Gama-Sans-Regular"/>
                <a:rtl val="0"/>
              </a:rPr>
              <a:t>suatu</a:t>
            </a:r>
            <a:r>
              <a:rPr lang="en-US" sz="1050">
                <a:ln/>
                <a:solidFill>
                  <a:schemeClr val="bg1"/>
                </a:solidFill>
                <a:latin typeface="Gama-Sans-Regular"/>
                <a:sym typeface="Gama-Sans-Regular"/>
                <a:rtl val="0"/>
              </a:rPr>
              <a:t> program</a:t>
            </a:r>
            <a:endParaRPr lang="en-ID" sz="1050">
              <a:ln/>
              <a:solidFill>
                <a:schemeClr val="bg1"/>
              </a:solidFill>
              <a:latin typeface="Gama-Sans-Regular"/>
              <a:sym typeface="Gama-Sans-Regular"/>
              <a:rtl val="0"/>
            </a:endParaRPr>
          </a:p>
        </p:txBody>
      </p:sp>
      <p:sp>
        <p:nvSpPr>
          <p:cNvPr id="16" name="Rectangle 15">
            <a:extLst>
              <a:ext uri="{FF2B5EF4-FFF2-40B4-BE49-F238E27FC236}">
                <a16:creationId xmlns:a16="http://schemas.microsoft.com/office/drawing/2014/main" id="{123E7621-C508-C52A-5237-8E367652C1AF}"/>
              </a:ext>
            </a:extLst>
          </p:cNvPr>
          <p:cNvSpPr/>
          <p:nvPr/>
        </p:nvSpPr>
        <p:spPr>
          <a:xfrm>
            <a:off x="574491" y="1458686"/>
            <a:ext cx="946397" cy="2024743"/>
          </a:xfrm>
          <a:prstGeom prst="rect">
            <a:avLst/>
          </a:prstGeom>
          <a:noFill/>
          <a:ln w="19050">
            <a:solidFill>
              <a:srgbClr val="FF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1050"/>
          </a:p>
        </p:txBody>
      </p:sp>
      <p:cxnSp>
        <p:nvCxnSpPr>
          <p:cNvPr id="17" name="Connector: Elbow 16">
            <a:extLst>
              <a:ext uri="{FF2B5EF4-FFF2-40B4-BE49-F238E27FC236}">
                <a16:creationId xmlns:a16="http://schemas.microsoft.com/office/drawing/2014/main" id="{6C2A64CA-407C-A876-2123-FF2A745BFCA7}"/>
              </a:ext>
            </a:extLst>
          </p:cNvPr>
          <p:cNvCxnSpPr>
            <a:cxnSpLocks/>
            <a:stCxn id="15" idx="1"/>
            <a:endCxn id="16" idx="2"/>
          </p:cNvCxnSpPr>
          <p:nvPr/>
        </p:nvCxnSpPr>
        <p:spPr>
          <a:xfrm rot="10800000">
            <a:off x="1047691" y="3483429"/>
            <a:ext cx="3074277" cy="70462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966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66A75-0E12-E163-8565-47363BD6C5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4A3681-CF60-A3C4-75D5-0EE920BF8D98}"/>
              </a:ext>
            </a:extLst>
          </p:cNvPr>
          <p:cNvSpPr>
            <a:spLocks noGrp="1"/>
          </p:cNvSpPr>
          <p:nvPr>
            <p:ph type="title"/>
          </p:nvPr>
        </p:nvSpPr>
        <p:spPr>
          <a:xfrm>
            <a:off x="574491" y="169778"/>
            <a:ext cx="7886700" cy="454819"/>
          </a:xfrm>
          <a:noFill/>
        </p:spPr>
        <p:txBody>
          <a:bodyPr>
            <a:normAutofit fontScale="90000"/>
          </a:bodyPr>
          <a:lstStyle/>
          <a:p>
            <a:r>
              <a:rPr lang="en-US" sz="1950" dirty="0"/>
              <a:t>MOVING FROM THEORY TO PRACTICE (UNDAF Companion Guidance)</a:t>
            </a:r>
          </a:p>
        </p:txBody>
      </p:sp>
      <p:sp>
        <p:nvSpPr>
          <p:cNvPr id="4" name="TextBox 3">
            <a:extLst>
              <a:ext uri="{FF2B5EF4-FFF2-40B4-BE49-F238E27FC236}">
                <a16:creationId xmlns:a16="http://schemas.microsoft.com/office/drawing/2014/main" id="{282F914E-E7BB-EFB1-0DCE-284F45C1C887}"/>
              </a:ext>
            </a:extLst>
          </p:cNvPr>
          <p:cNvSpPr txBox="1"/>
          <p:nvPr/>
        </p:nvSpPr>
        <p:spPr>
          <a:xfrm>
            <a:off x="574491" y="624597"/>
            <a:ext cx="8305238" cy="375552"/>
          </a:xfrm>
          <a:prstGeom prst="rect">
            <a:avLst/>
          </a:prstGeom>
          <a:noFill/>
        </p:spPr>
        <p:txBody>
          <a:bodyPr wrap="square" anchor="ctr">
            <a:spAutoFit/>
          </a:bodyPr>
          <a:lstStyle/>
          <a:p>
            <a:pPr>
              <a:lnSpc>
                <a:spcPct val="150000"/>
              </a:lnSpc>
            </a:pPr>
            <a:r>
              <a:rPr lang="en-GB" b="1" dirty="0"/>
              <a:t>Key principles for developing a theory of change</a:t>
            </a:r>
            <a:endParaRPr lang="en-ID" b="1" dirty="0"/>
          </a:p>
        </p:txBody>
      </p:sp>
      <p:sp>
        <p:nvSpPr>
          <p:cNvPr id="5" name="TextBox 4">
            <a:extLst>
              <a:ext uri="{FF2B5EF4-FFF2-40B4-BE49-F238E27FC236}">
                <a16:creationId xmlns:a16="http://schemas.microsoft.com/office/drawing/2014/main" id="{A32A89E9-8888-CD1E-021D-B0D8A1DDE432}"/>
              </a:ext>
            </a:extLst>
          </p:cNvPr>
          <p:cNvSpPr txBox="1"/>
          <p:nvPr/>
        </p:nvSpPr>
        <p:spPr>
          <a:xfrm>
            <a:off x="574491" y="1000149"/>
            <a:ext cx="8305238" cy="1021883"/>
          </a:xfrm>
          <a:prstGeom prst="rect">
            <a:avLst/>
          </a:prstGeom>
          <a:solidFill>
            <a:schemeClr val="tx1">
              <a:lumMod val="20000"/>
              <a:lumOff val="80000"/>
            </a:schemeClr>
          </a:solidFill>
        </p:spPr>
        <p:txBody>
          <a:bodyPr wrap="square">
            <a:spAutoFit/>
          </a:bodyPr>
          <a:lstStyle/>
          <a:p>
            <a:pPr marL="342900" indent="-342900">
              <a:lnSpc>
                <a:spcPct val="150000"/>
              </a:lnSpc>
              <a:buAutoNum type="alphaLcParenR"/>
            </a:pPr>
            <a:r>
              <a:rPr lang="en-GB" dirty="0"/>
              <a:t>It should be developed </a:t>
            </a:r>
            <a:r>
              <a:rPr lang="en-GB" b="1" dirty="0"/>
              <a:t>consultatively </a:t>
            </a:r>
            <a:r>
              <a:rPr lang="en-GB" dirty="0"/>
              <a:t>to all relevant stakeholders</a:t>
            </a:r>
          </a:p>
          <a:p>
            <a:pPr marL="342900" indent="-342900">
              <a:lnSpc>
                <a:spcPct val="150000"/>
              </a:lnSpc>
              <a:buAutoNum type="alphaLcParenR"/>
            </a:pPr>
            <a:r>
              <a:rPr lang="en-GB" dirty="0"/>
              <a:t>It should be grounded in, tested with, and revised based on robust </a:t>
            </a:r>
            <a:r>
              <a:rPr lang="en-GB" b="1" dirty="0"/>
              <a:t>evidence</a:t>
            </a:r>
          </a:p>
          <a:p>
            <a:pPr marL="342900" indent="-342900">
              <a:lnSpc>
                <a:spcPct val="150000"/>
              </a:lnSpc>
              <a:buAutoNum type="alphaLcParenR"/>
            </a:pPr>
            <a:r>
              <a:rPr lang="en-GB" dirty="0"/>
              <a:t>It should support </a:t>
            </a:r>
            <a:r>
              <a:rPr lang="en-GB" b="1" dirty="0"/>
              <a:t>continuous learning and improvement </a:t>
            </a:r>
            <a:r>
              <a:rPr lang="en-GB" dirty="0"/>
              <a:t>from program design to closure</a:t>
            </a:r>
            <a:endParaRPr lang="en-ID" dirty="0"/>
          </a:p>
        </p:txBody>
      </p:sp>
      <p:pic>
        <p:nvPicPr>
          <p:cNvPr id="7" name="Picture 6">
            <a:extLst>
              <a:ext uri="{FF2B5EF4-FFF2-40B4-BE49-F238E27FC236}">
                <a16:creationId xmlns:a16="http://schemas.microsoft.com/office/drawing/2014/main" id="{42CA48E3-3F80-8D45-FC74-34AE334F9A89}"/>
              </a:ext>
            </a:extLst>
          </p:cNvPr>
          <p:cNvPicPr>
            <a:picLocks noChangeAspect="1"/>
          </p:cNvPicPr>
          <p:nvPr/>
        </p:nvPicPr>
        <p:blipFill>
          <a:blip r:embed="rId3"/>
          <a:stretch>
            <a:fillRect/>
          </a:stretch>
        </p:blipFill>
        <p:spPr>
          <a:xfrm>
            <a:off x="1299706" y="2253276"/>
            <a:ext cx="6544588" cy="2124371"/>
          </a:xfrm>
          <a:prstGeom prst="rect">
            <a:avLst/>
          </a:prstGeom>
        </p:spPr>
      </p:pic>
    </p:spTree>
    <p:extLst>
      <p:ext uri="{BB962C8B-B14F-4D97-AF65-F5344CB8AC3E}">
        <p14:creationId xmlns:p14="http://schemas.microsoft.com/office/powerpoint/2010/main" val="3067266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57F1B-3DF7-0F88-762B-1EFF2908DE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E7E930-8B78-50B6-BD67-E54DD9ADCA7E}"/>
              </a:ext>
            </a:extLst>
          </p:cNvPr>
          <p:cNvSpPr>
            <a:spLocks noGrp="1"/>
          </p:cNvSpPr>
          <p:nvPr>
            <p:ph type="title"/>
          </p:nvPr>
        </p:nvSpPr>
        <p:spPr>
          <a:xfrm>
            <a:off x="574491" y="169778"/>
            <a:ext cx="7886700" cy="454819"/>
          </a:xfrm>
          <a:noFill/>
        </p:spPr>
        <p:txBody>
          <a:bodyPr>
            <a:normAutofit fontScale="90000"/>
          </a:bodyPr>
          <a:lstStyle/>
          <a:p>
            <a:r>
              <a:rPr lang="en-US" sz="1950" dirty="0"/>
              <a:t>MOVING FROM THEORY TO PRACTICE (UNDAF Companion Guidance)</a:t>
            </a:r>
          </a:p>
        </p:txBody>
      </p:sp>
      <p:pic>
        <p:nvPicPr>
          <p:cNvPr id="7" name="Picture 6">
            <a:extLst>
              <a:ext uri="{FF2B5EF4-FFF2-40B4-BE49-F238E27FC236}">
                <a16:creationId xmlns:a16="http://schemas.microsoft.com/office/drawing/2014/main" id="{05E31530-DA54-28E7-4A9D-3403521190D6}"/>
              </a:ext>
            </a:extLst>
          </p:cNvPr>
          <p:cNvPicPr>
            <a:picLocks noChangeAspect="1"/>
          </p:cNvPicPr>
          <p:nvPr/>
        </p:nvPicPr>
        <p:blipFill>
          <a:blip r:embed="rId3"/>
          <a:srcRect l="45197" t="4183" r="31976" b="60958"/>
          <a:stretch/>
        </p:blipFill>
        <p:spPr>
          <a:xfrm>
            <a:off x="271837" y="714778"/>
            <a:ext cx="1493949" cy="651698"/>
          </a:xfrm>
          <a:prstGeom prst="rect">
            <a:avLst/>
          </a:prstGeom>
        </p:spPr>
      </p:pic>
      <p:sp>
        <p:nvSpPr>
          <p:cNvPr id="3" name="TextBox 2">
            <a:extLst>
              <a:ext uri="{FF2B5EF4-FFF2-40B4-BE49-F238E27FC236}">
                <a16:creationId xmlns:a16="http://schemas.microsoft.com/office/drawing/2014/main" id="{9B640B17-BCC7-3FD9-7860-2689C7E3DB17}"/>
              </a:ext>
            </a:extLst>
          </p:cNvPr>
          <p:cNvSpPr txBox="1"/>
          <p:nvPr/>
        </p:nvSpPr>
        <p:spPr>
          <a:xfrm>
            <a:off x="1848984" y="702998"/>
            <a:ext cx="7153348" cy="612155"/>
          </a:xfrm>
          <a:prstGeom prst="rect">
            <a:avLst/>
          </a:prstGeom>
          <a:solidFill>
            <a:schemeClr val="tx1">
              <a:lumMod val="20000"/>
              <a:lumOff val="80000"/>
            </a:schemeClr>
          </a:solidFill>
        </p:spPr>
        <p:txBody>
          <a:bodyPr wrap="square">
            <a:spAutoFit/>
          </a:bodyPr>
          <a:lstStyle/>
          <a:p>
            <a:pPr>
              <a:lnSpc>
                <a:spcPct val="150000"/>
              </a:lnSpc>
            </a:pPr>
            <a:r>
              <a:rPr lang="en-US" sz="1200" dirty="0"/>
              <a:t>Selecting the high-level key development challenges that must be addressed based on a set of criteria; </a:t>
            </a:r>
            <a:r>
              <a:rPr lang="en-US" sz="1200" b="1" dirty="0"/>
              <a:t>a) Equity</a:t>
            </a:r>
            <a:r>
              <a:rPr lang="en-US" sz="1200" dirty="0"/>
              <a:t>, </a:t>
            </a:r>
            <a:r>
              <a:rPr lang="en-US" sz="1200" b="1" dirty="0"/>
              <a:t>b) Comparative advantage, c) Feasibility</a:t>
            </a:r>
            <a:r>
              <a:rPr lang="en-US" sz="1200" dirty="0"/>
              <a:t> </a:t>
            </a:r>
            <a:endParaRPr lang="en-ID" sz="1200" dirty="0"/>
          </a:p>
        </p:txBody>
      </p:sp>
      <p:pic>
        <p:nvPicPr>
          <p:cNvPr id="8" name="Picture 7">
            <a:extLst>
              <a:ext uri="{FF2B5EF4-FFF2-40B4-BE49-F238E27FC236}">
                <a16:creationId xmlns:a16="http://schemas.microsoft.com/office/drawing/2014/main" id="{70757F08-D248-B7A9-D2F5-67CCD21FE8E7}"/>
              </a:ext>
            </a:extLst>
          </p:cNvPr>
          <p:cNvPicPr>
            <a:picLocks noChangeAspect="1"/>
          </p:cNvPicPr>
          <p:nvPr/>
        </p:nvPicPr>
        <p:blipFill>
          <a:blip r:embed="rId3"/>
          <a:srcRect l="76547" t="5127" r="866" b="61982"/>
          <a:stretch/>
        </p:blipFill>
        <p:spPr>
          <a:xfrm>
            <a:off x="271838" y="1421054"/>
            <a:ext cx="1478280" cy="614898"/>
          </a:xfrm>
          <a:prstGeom prst="rect">
            <a:avLst/>
          </a:prstGeom>
        </p:spPr>
      </p:pic>
      <p:sp>
        <p:nvSpPr>
          <p:cNvPr id="9" name="TextBox 8">
            <a:extLst>
              <a:ext uri="{FF2B5EF4-FFF2-40B4-BE49-F238E27FC236}">
                <a16:creationId xmlns:a16="http://schemas.microsoft.com/office/drawing/2014/main" id="{8D2504F8-66E5-D756-D505-D25A70065FDA}"/>
              </a:ext>
            </a:extLst>
          </p:cNvPr>
          <p:cNvSpPr txBox="1"/>
          <p:nvPr/>
        </p:nvSpPr>
        <p:spPr>
          <a:xfrm>
            <a:off x="1848984" y="1393818"/>
            <a:ext cx="7153348" cy="1166153"/>
          </a:xfrm>
          <a:prstGeom prst="rect">
            <a:avLst/>
          </a:prstGeom>
          <a:solidFill>
            <a:schemeClr val="tx1">
              <a:lumMod val="20000"/>
              <a:lumOff val="80000"/>
            </a:schemeClr>
          </a:solidFill>
        </p:spPr>
        <p:txBody>
          <a:bodyPr wrap="square">
            <a:spAutoFit/>
          </a:bodyPr>
          <a:lstStyle/>
          <a:p>
            <a:pPr>
              <a:lnSpc>
                <a:spcPct val="150000"/>
              </a:lnSpc>
            </a:pPr>
            <a:r>
              <a:rPr lang="en-US" sz="1200" dirty="0"/>
              <a:t>Change analysis: </a:t>
            </a:r>
          </a:p>
          <a:p>
            <a:pPr>
              <a:lnSpc>
                <a:spcPct val="150000"/>
              </a:lnSpc>
            </a:pPr>
            <a:r>
              <a:rPr lang="en-US" sz="1200" dirty="0">
                <a:sym typeface="Wingdings" panose="05000000000000000000" pitchFamily="2" charset="2"/>
              </a:rPr>
              <a:t> P</a:t>
            </a:r>
            <a:r>
              <a:rPr lang="en-US" sz="1200" dirty="0"/>
              <a:t>roblem tree to Identify the </a:t>
            </a:r>
            <a:r>
              <a:rPr lang="en-US" sz="1200" b="1" dirty="0"/>
              <a:t>immediate, underlying, and structural/root</a:t>
            </a:r>
          </a:p>
          <a:p>
            <a:pPr>
              <a:lnSpc>
                <a:spcPct val="150000"/>
              </a:lnSpc>
            </a:pPr>
            <a:r>
              <a:rPr lang="en-ID" sz="1200" dirty="0">
                <a:sym typeface="Wingdings" panose="05000000000000000000" pitchFamily="2" charset="2"/>
              </a:rPr>
              <a:t> Develop solution tree and identify expected solutions for each level of causality, to maintain the logical flow of solutions to achieve the desired change</a:t>
            </a:r>
            <a:endParaRPr lang="en-ID" sz="1200" dirty="0"/>
          </a:p>
        </p:txBody>
      </p:sp>
      <p:pic>
        <p:nvPicPr>
          <p:cNvPr id="5" name="Picture 4">
            <a:extLst>
              <a:ext uri="{FF2B5EF4-FFF2-40B4-BE49-F238E27FC236}">
                <a16:creationId xmlns:a16="http://schemas.microsoft.com/office/drawing/2014/main" id="{5CC79CB4-690E-41A6-D361-134EA91EE992}"/>
              </a:ext>
            </a:extLst>
          </p:cNvPr>
          <p:cNvPicPr>
            <a:picLocks noChangeAspect="1"/>
          </p:cNvPicPr>
          <p:nvPr/>
        </p:nvPicPr>
        <p:blipFill>
          <a:blip r:embed="rId4"/>
          <a:stretch>
            <a:fillRect/>
          </a:stretch>
        </p:blipFill>
        <p:spPr>
          <a:xfrm>
            <a:off x="2557837" y="2638636"/>
            <a:ext cx="3457032" cy="2296954"/>
          </a:xfrm>
          <a:prstGeom prst="rect">
            <a:avLst/>
          </a:prstGeom>
        </p:spPr>
      </p:pic>
    </p:spTree>
    <p:extLst>
      <p:ext uri="{BB962C8B-B14F-4D97-AF65-F5344CB8AC3E}">
        <p14:creationId xmlns:p14="http://schemas.microsoft.com/office/powerpoint/2010/main" val="2333746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18812-E741-4B57-576A-7E8133680C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B9CD3B-6C63-C33B-9279-0A68DEB70AF0}"/>
              </a:ext>
            </a:extLst>
          </p:cNvPr>
          <p:cNvSpPr>
            <a:spLocks noGrp="1"/>
          </p:cNvSpPr>
          <p:nvPr>
            <p:ph type="title"/>
          </p:nvPr>
        </p:nvSpPr>
        <p:spPr>
          <a:xfrm>
            <a:off x="574491" y="169778"/>
            <a:ext cx="7886700" cy="454819"/>
          </a:xfrm>
          <a:noFill/>
        </p:spPr>
        <p:txBody>
          <a:bodyPr>
            <a:normAutofit fontScale="90000"/>
          </a:bodyPr>
          <a:lstStyle/>
          <a:p>
            <a:r>
              <a:rPr lang="en-US" sz="1950" dirty="0"/>
              <a:t>MOVING FROM THEORY TO PRACTICE (UNDAF Companion Guidance)</a:t>
            </a:r>
          </a:p>
        </p:txBody>
      </p:sp>
      <p:pic>
        <p:nvPicPr>
          <p:cNvPr id="11" name="Picture 10">
            <a:extLst>
              <a:ext uri="{FF2B5EF4-FFF2-40B4-BE49-F238E27FC236}">
                <a16:creationId xmlns:a16="http://schemas.microsoft.com/office/drawing/2014/main" id="{176F4C9B-C3EA-46F0-B6AF-F93F8AE4B9E9}"/>
              </a:ext>
            </a:extLst>
          </p:cNvPr>
          <p:cNvPicPr>
            <a:picLocks noChangeAspect="1"/>
          </p:cNvPicPr>
          <p:nvPr/>
        </p:nvPicPr>
        <p:blipFill>
          <a:blip r:embed="rId3"/>
          <a:stretch>
            <a:fillRect/>
          </a:stretch>
        </p:blipFill>
        <p:spPr>
          <a:xfrm>
            <a:off x="574491" y="503918"/>
            <a:ext cx="7760293" cy="3869962"/>
          </a:xfrm>
          <a:prstGeom prst="rect">
            <a:avLst/>
          </a:prstGeom>
        </p:spPr>
      </p:pic>
      <p:sp>
        <p:nvSpPr>
          <p:cNvPr id="12" name="Oval 11">
            <a:extLst>
              <a:ext uri="{FF2B5EF4-FFF2-40B4-BE49-F238E27FC236}">
                <a16:creationId xmlns:a16="http://schemas.microsoft.com/office/drawing/2014/main" id="{1EC6300E-7CAC-C088-387B-AE9B99A652F6}"/>
              </a:ext>
            </a:extLst>
          </p:cNvPr>
          <p:cNvSpPr/>
          <p:nvPr/>
        </p:nvSpPr>
        <p:spPr>
          <a:xfrm>
            <a:off x="653881" y="2170176"/>
            <a:ext cx="2023872" cy="7315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A4CB91A2-4D93-1BB9-E568-D1C0635E16C2}"/>
              </a:ext>
            </a:extLst>
          </p:cNvPr>
          <p:cNvSpPr/>
          <p:nvPr/>
        </p:nvSpPr>
        <p:spPr>
          <a:xfrm>
            <a:off x="4454637" y="1542288"/>
            <a:ext cx="2023872" cy="14935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Rectangle 13">
            <a:extLst>
              <a:ext uri="{FF2B5EF4-FFF2-40B4-BE49-F238E27FC236}">
                <a16:creationId xmlns:a16="http://schemas.microsoft.com/office/drawing/2014/main" id="{76AFF8E4-6C16-1E58-BAE0-9D13D0808062}"/>
              </a:ext>
            </a:extLst>
          </p:cNvPr>
          <p:cNvSpPr/>
          <p:nvPr/>
        </p:nvSpPr>
        <p:spPr>
          <a:xfrm>
            <a:off x="4084320" y="4108704"/>
            <a:ext cx="1706880" cy="4548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dirty="0"/>
              <a:t>not addressed</a:t>
            </a:r>
          </a:p>
        </p:txBody>
      </p:sp>
      <p:cxnSp>
        <p:nvCxnSpPr>
          <p:cNvPr id="16" name="Connector: Elbow 15">
            <a:extLst>
              <a:ext uri="{FF2B5EF4-FFF2-40B4-BE49-F238E27FC236}">
                <a16:creationId xmlns:a16="http://schemas.microsoft.com/office/drawing/2014/main" id="{75BBF7ED-E635-01B1-F1F9-83EEE4CDB00A}"/>
              </a:ext>
            </a:extLst>
          </p:cNvPr>
          <p:cNvCxnSpPr>
            <a:stCxn id="12" idx="2"/>
            <a:endCxn id="14" idx="2"/>
          </p:cNvCxnSpPr>
          <p:nvPr/>
        </p:nvCxnSpPr>
        <p:spPr>
          <a:xfrm rot="10800000" flipH="1" flipV="1">
            <a:off x="653880" y="2535935"/>
            <a:ext cx="4283879" cy="2027587"/>
          </a:xfrm>
          <a:prstGeom prst="bentConnector4">
            <a:avLst>
              <a:gd name="adj1" fmla="val -5336"/>
              <a:gd name="adj2" fmla="val 1065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E693E84-2ED2-43D0-A305-4F15ABE9A423}"/>
              </a:ext>
            </a:extLst>
          </p:cNvPr>
          <p:cNvCxnSpPr>
            <a:cxnSpLocks/>
            <a:stCxn id="13" idx="4"/>
            <a:endCxn id="14" idx="0"/>
          </p:cNvCxnSpPr>
          <p:nvPr/>
        </p:nvCxnSpPr>
        <p:spPr>
          <a:xfrm rot="5400000">
            <a:off x="4665719" y="3307850"/>
            <a:ext cx="1072896" cy="5288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367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61323-10AD-26F8-7E8E-C2DBDCC395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0F0696-86C1-DBE2-68D1-A8613D82AC50}"/>
              </a:ext>
            </a:extLst>
          </p:cNvPr>
          <p:cNvSpPr>
            <a:spLocks noGrp="1"/>
          </p:cNvSpPr>
          <p:nvPr>
            <p:ph type="title"/>
          </p:nvPr>
        </p:nvSpPr>
        <p:spPr>
          <a:xfrm>
            <a:off x="574491" y="169778"/>
            <a:ext cx="7886700" cy="454819"/>
          </a:xfrm>
          <a:noFill/>
        </p:spPr>
        <p:txBody>
          <a:bodyPr>
            <a:normAutofit fontScale="90000"/>
          </a:bodyPr>
          <a:lstStyle/>
          <a:p>
            <a:r>
              <a:rPr lang="en-US" sz="1950" dirty="0"/>
              <a:t>MOVING FROM THEORY TO PRACTICE (UNDAF Companion Guidance)</a:t>
            </a:r>
          </a:p>
        </p:txBody>
      </p:sp>
      <p:pic>
        <p:nvPicPr>
          <p:cNvPr id="7" name="Picture 6">
            <a:extLst>
              <a:ext uri="{FF2B5EF4-FFF2-40B4-BE49-F238E27FC236}">
                <a16:creationId xmlns:a16="http://schemas.microsoft.com/office/drawing/2014/main" id="{4DD1BF4B-F6A2-73E3-5587-91E3CEA17961}"/>
              </a:ext>
            </a:extLst>
          </p:cNvPr>
          <p:cNvPicPr>
            <a:picLocks noChangeAspect="1"/>
          </p:cNvPicPr>
          <p:nvPr/>
        </p:nvPicPr>
        <p:blipFill>
          <a:blip r:embed="rId3"/>
          <a:srcRect l="45197" t="4183" r="31976" b="60958"/>
          <a:stretch/>
        </p:blipFill>
        <p:spPr>
          <a:xfrm>
            <a:off x="574491" y="714777"/>
            <a:ext cx="1493949" cy="740535"/>
          </a:xfrm>
          <a:prstGeom prst="rect">
            <a:avLst/>
          </a:prstGeom>
        </p:spPr>
      </p:pic>
      <p:sp>
        <p:nvSpPr>
          <p:cNvPr id="3" name="TextBox 2">
            <a:extLst>
              <a:ext uri="{FF2B5EF4-FFF2-40B4-BE49-F238E27FC236}">
                <a16:creationId xmlns:a16="http://schemas.microsoft.com/office/drawing/2014/main" id="{CB5EDAF0-CF56-8606-C552-5AA0104E6008}"/>
              </a:ext>
            </a:extLst>
          </p:cNvPr>
          <p:cNvSpPr txBox="1"/>
          <p:nvPr/>
        </p:nvSpPr>
        <p:spPr>
          <a:xfrm>
            <a:off x="2183835" y="714777"/>
            <a:ext cx="6762045" cy="698717"/>
          </a:xfrm>
          <a:prstGeom prst="rect">
            <a:avLst/>
          </a:prstGeom>
          <a:solidFill>
            <a:schemeClr val="tx1">
              <a:lumMod val="20000"/>
              <a:lumOff val="80000"/>
            </a:schemeClr>
          </a:solidFill>
        </p:spPr>
        <p:txBody>
          <a:bodyPr wrap="square">
            <a:spAutoFit/>
          </a:bodyPr>
          <a:lstStyle/>
          <a:p>
            <a:pPr>
              <a:lnSpc>
                <a:spcPct val="150000"/>
              </a:lnSpc>
            </a:pPr>
            <a:r>
              <a:rPr lang="en-US" dirty="0"/>
              <a:t>Selecting the high-level key development challenges that must be addressed based on a set of criteria; </a:t>
            </a:r>
            <a:r>
              <a:rPr lang="en-US" b="1" dirty="0"/>
              <a:t>a) Equity</a:t>
            </a:r>
            <a:r>
              <a:rPr lang="en-US" dirty="0"/>
              <a:t>, </a:t>
            </a:r>
            <a:r>
              <a:rPr lang="en-US" b="1" dirty="0"/>
              <a:t>b) Comparative advantage, c) Feasibility</a:t>
            </a:r>
            <a:r>
              <a:rPr lang="en-US" dirty="0"/>
              <a:t> </a:t>
            </a:r>
            <a:endParaRPr lang="en-ID" dirty="0"/>
          </a:p>
        </p:txBody>
      </p:sp>
      <p:pic>
        <p:nvPicPr>
          <p:cNvPr id="8" name="Picture 7">
            <a:extLst>
              <a:ext uri="{FF2B5EF4-FFF2-40B4-BE49-F238E27FC236}">
                <a16:creationId xmlns:a16="http://schemas.microsoft.com/office/drawing/2014/main" id="{B206D2FF-55C8-E155-D2F6-A6ACFEB2C9D5}"/>
              </a:ext>
            </a:extLst>
          </p:cNvPr>
          <p:cNvPicPr>
            <a:picLocks noChangeAspect="1"/>
          </p:cNvPicPr>
          <p:nvPr/>
        </p:nvPicPr>
        <p:blipFill>
          <a:blip r:embed="rId3"/>
          <a:srcRect l="76547" t="5127" r="866" b="61982"/>
          <a:stretch/>
        </p:blipFill>
        <p:spPr>
          <a:xfrm>
            <a:off x="574491" y="1545492"/>
            <a:ext cx="1478280" cy="698718"/>
          </a:xfrm>
          <a:prstGeom prst="rect">
            <a:avLst/>
          </a:prstGeom>
        </p:spPr>
      </p:pic>
      <p:sp>
        <p:nvSpPr>
          <p:cNvPr id="9" name="TextBox 8">
            <a:extLst>
              <a:ext uri="{FF2B5EF4-FFF2-40B4-BE49-F238E27FC236}">
                <a16:creationId xmlns:a16="http://schemas.microsoft.com/office/drawing/2014/main" id="{E5613967-AAEE-65F4-9E27-1D44CF319C93}"/>
              </a:ext>
            </a:extLst>
          </p:cNvPr>
          <p:cNvSpPr txBox="1"/>
          <p:nvPr/>
        </p:nvSpPr>
        <p:spPr>
          <a:xfrm>
            <a:off x="2183834" y="1545492"/>
            <a:ext cx="6762045" cy="1345048"/>
          </a:xfrm>
          <a:prstGeom prst="rect">
            <a:avLst/>
          </a:prstGeom>
          <a:solidFill>
            <a:schemeClr val="tx1">
              <a:lumMod val="20000"/>
              <a:lumOff val="80000"/>
            </a:schemeClr>
          </a:solidFill>
        </p:spPr>
        <p:txBody>
          <a:bodyPr wrap="square">
            <a:spAutoFit/>
          </a:bodyPr>
          <a:lstStyle/>
          <a:p>
            <a:pPr>
              <a:lnSpc>
                <a:spcPct val="150000"/>
              </a:lnSpc>
            </a:pPr>
            <a:r>
              <a:rPr lang="en-US" dirty="0"/>
              <a:t>Change analysis: </a:t>
            </a:r>
          </a:p>
          <a:p>
            <a:pPr>
              <a:lnSpc>
                <a:spcPct val="150000"/>
              </a:lnSpc>
            </a:pPr>
            <a:r>
              <a:rPr lang="en-US" dirty="0">
                <a:sym typeface="Wingdings" panose="05000000000000000000" pitchFamily="2" charset="2"/>
              </a:rPr>
              <a:t> P</a:t>
            </a:r>
            <a:r>
              <a:rPr lang="en-US" dirty="0"/>
              <a:t>roblem tree to Identify the </a:t>
            </a:r>
            <a:r>
              <a:rPr lang="en-US" b="1" dirty="0"/>
              <a:t>immediate, underlying, and structural/root</a:t>
            </a:r>
          </a:p>
          <a:p>
            <a:pPr>
              <a:lnSpc>
                <a:spcPct val="150000"/>
              </a:lnSpc>
            </a:pPr>
            <a:r>
              <a:rPr lang="en-ID" dirty="0">
                <a:sym typeface="Wingdings" panose="05000000000000000000" pitchFamily="2" charset="2"/>
              </a:rPr>
              <a:t> Develop solution tree and identify expected solutions for each level of causality, to maintain the logical flow of solutions to achieve the desired change</a:t>
            </a:r>
            <a:endParaRPr lang="en-ID" dirty="0"/>
          </a:p>
        </p:txBody>
      </p:sp>
    </p:spTree>
    <p:extLst>
      <p:ext uri="{BB962C8B-B14F-4D97-AF65-F5344CB8AC3E}">
        <p14:creationId xmlns:p14="http://schemas.microsoft.com/office/powerpoint/2010/main" val="2380957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2374</TotalTime>
  <Words>1473</Words>
  <Application>Microsoft Office PowerPoint</Application>
  <PresentationFormat>On-screen Show (16:9)</PresentationFormat>
  <Paragraphs>117</Paragraphs>
  <Slides>18</Slides>
  <Notes>17</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Lato</vt:lpstr>
      <vt:lpstr>Gama-Sans-Regular</vt:lpstr>
      <vt:lpstr>Wingdings</vt:lpstr>
      <vt:lpstr>Cambria Math</vt:lpstr>
      <vt:lpstr>Quattrocento Sans</vt:lpstr>
      <vt:lpstr>Proxima Nova</vt:lpstr>
      <vt:lpstr>Arial</vt:lpstr>
      <vt:lpstr>Streamline</vt:lpstr>
      <vt:lpstr>Theory of Change (ToC) &amp; Causal Inference</vt:lpstr>
      <vt:lpstr>Theory of Change</vt:lpstr>
      <vt:lpstr>Theory of Change: Implementation and Evaluation</vt:lpstr>
      <vt:lpstr>What Is a Good Theory of Change?</vt:lpstr>
      <vt:lpstr>Theory of Change: Tahapan Program Menuju Dampak</vt:lpstr>
      <vt:lpstr>MOVING FROM THEORY TO PRACTICE (UNDAF Companion Guidance)</vt:lpstr>
      <vt:lpstr>MOVING FROM THEORY TO PRACTICE (UNDAF Companion Guidance)</vt:lpstr>
      <vt:lpstr>MOVING FROM THEORY TO PRACTICE (UNDAF Companion Guidance)</vt:lpstr>
      <vt:lpstr>MOVING FROM THEORY TO PRACTICE (UNDAF Companion Guidance)</vt:lpstr>
      <vt:lpstr>MOVING FROM THEORY TO PRACTICE (UNDAF Companion Guidance)</vt:lpstr>
      <vt:lpstr>Evaluating Theory of Change</vt:lpstr>
      <vt:lpstr>Causal Inference</vt:lpstr>
      <vt:lpstr>Causal Inference</vt:lpstr>
      <vt:lpstr>Causal Inference</vt:lpstr>
      <vt:lpstr>Example: Poorest States Inclusive Growth (PSIG)</vt:lpstr>
      <vt:lpstr>Example: Methodology</vt:lpstr>
      <vt:lpstr>Randomized Controlled Trial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Pertemuan 1 - Struktur, Manajemen, dan Visualisasi Data Kuantitatif</dc:title>
  <cp:lastModifiedBy>Muhammad Akmal Farouqi</cp:lastModifiedBy>
  <cp:revision>19</cp:revision>
  <dcterms:modified xsi:type="dcterms:W3CDTF">2025-06-09T06:48:04Z</dcterms:modified>
</cp:coreProperties>
</file>